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4" r:id="rId1"/>
  </p:sldMasterIdLst>
  <p:notesMasterIdLst>
    <p:notesMasterId r:id="rId22"/>
  </p:notesMasterIdLst>
  <p:handoutMasterIdLst>
    <p:handoutMasterId r:id="rId23"/>
  </p:handoutMasterIdLst>
  <p:sldIdLst>
    <p:sldId id="256" r:id="rId2"/>
    <p:sldId id="326" r:id="rId3"/>
    <p:sldId id="344" r:id="rId4"/>
    <p:sldId id="323" r:id="rId5"/>
    <p:sldId id="328" r:id="rId6"/>
    <p:sldId id="329" r:id="rId7"/>
    <p:sldId id="330" r:id="rId8"/>
    <p:sldId id="331" r:id="rId9"/>
    <p:sldId id="332" r:id="rId10"/>
    <p:sldId id="333" r:id="rId11"/>
    <p:sldId id="334" r:id="rId12"/>
    <p:sldId id="335" r:id="rId13"/>
    <p:sldId id="336" r:id="rId14"/>
    <p:sldId id="337" r:id="rId15"/>
    <p:sldId id="338" r:id="rId16"/>
    <p:sldId id="339" r:id="rId17"/>
    <p:sldId id="340" r:id="rId18"/>
    <p:sldId id="341" r:id="rId19"/>
    <p:sldId id="342" r:id="rId20"/>
    <p:sldId id="343" r:id="rId21"/>
  </p:sldIdLst>
  <p:sldSz cx="9144000" cy="6858000" type="screen4x3"/>
  <p:notesSz cx="6858000" cy="9144000"/>
  <p:defaultTextStyle>
    <a:defPPr>
      <a:defRPr lang="en-US"/>
    </a:defPPr>
    <a:lvl1pPr algn="ctr" rtl="0" fontAlgn="base">
      <a:lnSpc>
        <a:spcPct val="85000"/>
      </a:lnSpc>
      <a:spcBef>
        <a:spcPct val="0"/>
      </a:spcBef>
      <a:spcAft>
        <a:spcPct val="0"/>
      </a:spcAft>
      <a:defRPr sz="2400" kern="1200">
        <a:solidFill>
          <a:schemeClr val="tx1"/>
        </a:solidFill>
        <a:latin typeface="Trebuchet MS" pitchFamily="34" charset="0"/>
        <a:ea typeface="+mn-ea"/>
        <a:cs typeface="+mn-cs"/>
      </a:defRPr>
    </a:lvl1pPr>
    <a:lvl2pPr marL="457200" algn="ctr" rtl="0" fontAlgn="base">
      <a:lnSpc>
        <a:spcPct val="85000"/>
      </a:lnSpc>
      <a:spcBef>
        <a:spcPct val="0"/>
      </a:spcBef>
      <a:spcAft>
        <a:spcPct val="0"/>
      </a:spcAft>
      <a:defRPr sz="2400" kern="1200">
        <a:solidFill>
          <a:schemeClr val="tx1"/>
        </a:solidFill>
        <a:latin typeface="Trebuchet MS" pitchFamily="34" charset="0"/>
        <a:ea typeface="+mn-ea"/>
        <a:cs typeface="+mn-cs"/>
      </a:defRPr>
    </a:lvl2pPr>
    <a:lvl3pPr marL="914400" algn="ctr" rtl="0" fontAlgn="base">
      <a:lnSpc>
        <a:spcPct val="85000"/>
      </a:lnSpc>
      <a:spcBef>
        <a:spcPct val="0"/>
      </a:spcBef>
      <a:spcAft>
        <a:spcPct val="0"/>
      </a:spcAft>
      <a:defRPr sz="2400" kern="1200">
        <a:solidFill>
          <a:schemeClr val="tx1"/>
        </a:solidFill>
        <a:latin typeface="Trebuchet MS" pitchFamily="34" charset="0"/>
        <a:ea typeface="+mn-ea"/>
        <a:cs typeface="+mn-cs"/>
      </a:defRPr>
    </a:lvl3pPr>
    <a:lvl4pPr marL="1371600" algn="ctr" rtl="0" fontAlgn="base">
      <a:lnSpc>
        <a:spcPct val="85000"/>
      </a:lnSpc>
      <a:spcBef>
        <a:spcPct val="0"/>
      </a:spcBef>
      <a:spcAft>
        <a:spcPct val="0"/>
      </a:spcAft>
      <a:defRPr sz="2400" kern="1200">
        <a:solidFill>
          <a:schemeClr val="tx1"/>
        </a:solidFill>
        <a:latin typeface="Trebuchet MS" pitchFamily="34" charset="0"/>
        <a:ea typeface="+mn-ea"/>
        <a:cs typeface="+mn-cs"/>
      </a:defRPr>
    </a:lvl4pPr>
    <a:lvl5pPr marL="1828800" algn="ctr" rtl="0" fontAlgn="base">
      <a:lnSpc>
        <a:spcPct val="85000"/>
      </a:lnSpc>
      <a:spcBef>
        <a:spcPct val="0"/>
      </a:spcBef>
      <a:spcAft>
        <a:spcPct val="0"/>
      </a:spcAft>
      <a:defRPr sz="2400" kern="1200">
        <a:solidFill>
          <a:schemeClr val="tx1"/>
        </a:solidFill>
        <a:latin typeface="Trebuchet MS" pitchFamily="34" charset="0"/>
        <a:ea typeface="+mn-ea"/>
        <a:cs typeface="+mn-cs"/>
      </a:defRPr>
    </a:lvl5pPr>
    <a:lvl6pPr marL="2286000" algn="l" defTabSz="914400" rtl="0" eaLnBrk="1" latinLnBrk="0" hangingPunct="1">
      <a:defRPr sz="2400" kern="1200">
        <a:solidFill>
          <a:schemeClr val="tx1"/>
        </a:solidFill>
        <a:latin typeface="Trebuchet MS" pitchFamily="34" charset="0"/>
        <a:ea typeface="+mn-ea"/>
        <a:cs typeface="+mn-cs"/>
      </a:defRPr>
    </a:lvl6pPr>
    <a:lvl7pPr marL="2743200" algn="l" defTabSz="914400" rtl="0" eaLnBrk="1" latinLnBrk="0" hangingPunct="1">
      <a:defRPr sz="2400" kern="1200">
        <a:solidFill>
          <a:schemeClr val="tx1"/>
        </a:solidFill>
        <a:latin typeface="Trebuchet MS" pitchFamily="34" charset="0"/>
        <a:ea typeface="+mn-ea"/>
        <a:cs typeface="+mn-cs"/>
      </a:defRPr>
    </a:lvl7pPr>
    <a:lvl8pPr marL="3200400" algn="l" defTabSz="914400" rtl="0" eaLnBrk="1" latinLnBrk="0" hangingPunct="1">
      <a:defRPr sz="2400" kern="1200">
        <a:solidFill>
          <a:schemeClr val="tx1"/>
        </a:solidFill>
        <a:latin typeface="Trebuchet MS" pitchFamily="34" charset="0"/>
        <a:ea typeface="+mn-ea"/>
        <a:cs typeface="+mn-cs"/>
      </a:defRPr>
    </a:lvl8pPr>
    <a:lvl9pPr marL="3657600" algn="l" defTabSz="914400" rtl="0" eaLnBrk="1" latinLnBrk="0" hangingPunct="1">
      <a:defRPr sz="2400" kern="1200">
        <a:solidFill>
          <a:schemeClr val="tx1"/>
        </a:solidFill>
        <a:latin typeface="Trebuchet MS"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0000"/>
    <a:srgbClr val="FFFF66"/>
    <a:srgbClr val="FFCC00"/>
    <a:srgbClr val="00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2787"/>
    <p:restoredTop sz="90929"/>
  </p:normalViewPr>
  <p:slideViewPr>
    <p:cSldViewPr>
      <p:cViewPr>
        <p:scale>
          <a:sx n="86" d="100"/>
          <a:sy n="86" d="100"/>
        </p:scale>
        <p:origin x="-1290" y="-5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eaLnBrk="0" hangingPunct="0">
              <a:lnSpc>
                <a:spcPct val="100000"/>
              </a:lnSpc>
              <a:defRPr sz="1200">
                <a:latin typeface="Times New Roman" pitchFamily="18" charset="0"/>
              </a:defRPr>
            </a:lvl1pPr>
          </a:lstStyle>
          <a:p>
            <a:endParaRPr lang="en-US"/>
          </a:p>
        </p:txBody>
      </p:sp>
      <p:sp>
        <p:nvSpPr>
          <p:cNvPr id="15363"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0" hangingPunct="0">
              <a:lnSpc>
                <a:spcPct val="100000"/>
              </a:lnSpc>
              <a:defRPr sz="1200">
                <a:latin typeface="Times New Roman" pitchFamily="18" charset="0"/>
              </a:defRPr>
            </a:lvl1pPr>
          </a:lstStyle>
          <a:p>
            <a:endParaRPr lang="en-US"/>
          </a:p>
        </p:txBody>
      </p:sp>
      <p:sp>
        <p:nvSpPr>
          <p:cNvPr id="15364"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eaLnBrk="0" hangingPunct="0">
              <a:lnSpc>
                <a:spcPct val="100000"/>
              </a:lnSpc>
              <a:defRPr sz="1200">
                <a:latin typeface="Times New Roman" pitchFamily="18" charset="0"/>
              </a:defRPr>
            </a:lvl1pPr>
          </a:lstStyle>
          <a:p>
            <a:r>
              <a:rPr lang="en-US"/>
              <a:t>Class 2</a:t>
            </a:r>
          </a:p>
        </p:txBody>
      </p:sp>
      <p:sp>
        <p:nvSpPr>
          <p:cNvPr id="15365"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0" hangingPunct="0">
              <a:lnSpc>
                <a:spcPct val="100000"/>
              </a:lnSpc>
              <a:defRPr sz="1200">
                <a:latin typeface="Times New Roman" pitchFamily="18" charset="0"/>
              </a:defRPr>
            </a:lvl1pPr>
          </a:lstStyle>
          <a:p>
            <a:fld id="{8498C879-A987-42CC-B834-F5C4F36D9181}" type="slidenum">
              <a:rPr lang="en-US"/>
              <a:pPr/>
              <a:t>‹#›</a:t>
            </a:fld>
            <a:endParaRPr lang="en-US"/>
          </a:p>
        </p:txBody>
      </p:sp>
    </p:spTree>
    <p:extLst>
      <p:ext uri="{BB962C8B-B14F-4D97-AF65-F5344CB8AC3E}">
        <p14:creationId xmlns:p14="http://schemas.microsoft.com/office/powerpoint/2010/main" val="11323897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eaLnBrk="0" hangingPunct="0">
              <a:lnSpc>
                <a:spcPct val="100000"/>
              </a:lnSpc>
              <a:defRPr sz="1200">
                <a:latin typeface="Times New Roman" pitchFamily="18" charset="0"/>
              </a:defRPr>
            </a:lvl1pPr>
          </a:lstStyle>
          <a:p>
            <a:endParaRPr lang="en-US"/>
          </a:p>
        </p:txBody>
      </p:sp>
      <p:sp>
        <p:nvSpPr>
          <p:cNvPr id="17411" name="Rectangle 3"/>
          <p:cNvSpPr>
            <a:spLocks noGrp="1" noChangeArrowheads="1"/>
          </p:cNvSpPr>
          <p:nvPr>
            <p:ph type="dt"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0" hangingPunct="0">
              <a:lnSpc>
                <a:spcPct val="100000"/>
              </a:lnSpc>
              <a:defRPr sz="1200">
                <a:latin typeface="Times New Roman" pitchFamily="18" charset="0"/>
              </a:defRPr>
            </a:lvl1pPr>
          </a:lstStyle>
          <a:p>
            <a:endParaRPr lang="en-US"/>
          </a:p>
        </p:txBody>
      </p:sp>
      <p:sp>
        <p:nvSpPr>
          <p:cNvPr id="17412" name="Rectangle 4"/>
          <p:cNvSpPr>
            <a:spLocks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7413" name="Rectangle 5"/>
          <p:cNvSpPr>
            <a:spLocks noGrp="1" noChangeArrowheads="1"/>
          </p:cNvSpPr>
          <p:nvPr>
            <p:ph type="body" sz="quarter" idx="3"/>
          </p:nvPr>
        </p:nvSpPr>
        <p:spPr bwMode="auto">
          <a:xfrm>
            <a:off x="914400" y="4343400"/>
            <a:ext cx="5029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7414" name="Rectangle 6"/>
          <p:cNvSpPr>
            <a:spLocks noGrp="1" noChangeArrowheads="1"/>
          </p:cNvSpPr>
          <p:nvPr>
            <p:ph type="ftr" sz="quarter" idx="4"/>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eaLnBrk="0" hangingPunct="0">
              <a:lnSpc>
                <a:spcPct val="100000"/>
              </a:lnSpc>
              <a:defRPr sz="1200">
                <a:latin typeface="Times New Roman" pitchFamily="18" charset="0"/>
              </a:defRPr>
            </a:lvl1pPr>
          </a:lstStyle>
          <a:p>
            <a:endParaRPr lang="en-US"/>
          </a:p>
        </p:txBody>
      </p:sp>
      <p:sp>
        <p:nvSpPr>
          <p:cNvPr id="17415" name="Rectangle 7"/>
          <p:cNvSpPr>
            <a:spLocks noGrp="1" noChangeArrowheads="1"/>
          </p:cNvSpPr>
          <p:nvPr>
            <p:ph type="sldNum" sz="quarter" idx="5"/>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0" hangingPunct="0">
              <a:lnSpc>
                <a:spcPct val="100000"/>
              </a:lnSpc>
              <a:defRPr sz="1200">
                <a:latin typeface="Times New Roman" pitchFamily="18" charset="0"/>
              </a:defRPr>
            </a:lvl1pPr>
          </a:lstStyle>
          <a:p>
            <a:fld id="{481A4DA9-D572-469A-8DD7-41456A9D9BDE}" type="slidenum">
              <a:rPr lang="en-US"/>
              <a:pPr/>
              <a:t>‹#›</a:t>
            </a:fld>
            <a:endParaRPr lang="en-US"/>
          </a:p>
        </p:txBody>
      </p:sp>
    </p:spTree>
    <p:extLst>
      <p:ext uri="{BB962C8B-B14F-4D97-AF65-F5344CB8AC3E}">
        <p14:creationId xmlns:p14="http://schemas.microsoft.com/office/powerpoint/2010/main" val="87553357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EE89BC3-78E2-4209-82DD-6D2B6678EA3B}" type="slidenum">
              <a:rPr lang="en-US"/>
              <a:pPr/>
              <a:t>1</a:t>
            </a:fld>
            <a:endParaRPr lang="en-US"/>
          </a:p>
        </p:txBody>
      </p:sp>
      <p:sp>
        <p:nvSpPr>
          <p:cNvPr id="43010" name="Rectangle 2"/>
          <p:cNvSpPr>
            <a:spLocks noChangeArrowheads="1" noTextEdit="1"/>
          </p:cNvSpPr>
          <p:nvPr>
            <p:ph type="sldImg"/>
          </p:nvPr>
        </p:nvSpPr>
        <p:spPr>
          <a:ln/>
        </p:spPr>
      </p:sp>
      <p:sp>
        <p:nvSpPr>
          <p:cNvPr id="43011"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808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4300" y="0"/>
            <a:ext cx="9029700" cy="6753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0899" name="Rectangle 3"/>
          <p:cNvSpPr>
            <a:spLocks noGrp="1" noChangeArrowheads="1"/>
          </p:cNvSpPr>
          <p:nvPr>
            <p:ph type="ctrTitle"/>
          </p:nvPr>
        </p:nvSpPr>
        <p:spPr>
          <a:xfrm>
            <a:off x="1143000" y="304800"/>
            <a:ext cx="7543800" cy="1012825"/>
          </a:xfrm>
        </p:spPr>
        <p:txBody>
          <a:bodyPr/>
          <a:lstStyle>
            <a:lvl1pPr>
              <a:defRPr/>
            </a:lvl1pPr>
          </a:lstStyle>
          <a:p>
            <a:pPr lvl="0"/>
            <a:r>
              <a:rPr lang="en-US" noProof="0" smtClean="0"/>
              <a:t>Click to edit Master title</a:t>
            </a:r>
          </a:p>
        </p:txBody>
      </p:sp>
      <p:sp>
        <p:nvSpPr>
          <p:cNvPr id="80900" name="Rectangle 4"/>
          <p:cNvSpPr>
            <a:spLocks noGrp="1" noChangeArrowheads="1"/>
          </p:cNvSpPr>
          <p:nvPr>
            <p:ph type="subTitle" idx="1"/>
          </p:nvPr>
        </p:nvSpPr>
        <p:spPr>
          <a:xfrm>
            <a:off x="1219200" y="1600200"/>
            <a:ext cx="7391400" cy="5029200"/>
          </a:xfrm>
        </p:spPr>
        <p:txBody>
          <a:bodyPr/>
          <a:lstStyle>
            <a:lvl1pPr marL="0" indent="0" algn="ctr">
              <a:buFont typeface="Wingdings" pitchFamily="2" charset="2"/>
              <a:buNone/>
              <a:defRPr sz="2000"/>
            </a:lvl1pPr>
          </a:lstStyle>
          <a:p>
            <a:pPr lvl="0"/>
            <a:r>
              <a:rPr lang="en-US" noProof="0" smtClean="0"/>
              <a:t>Click to edit Master subtitle style</a:t>
            </a:r>
          </a:p>
        </p:txBody>
      </p:sp>
      <p:sp>
        <p:nvSpPr>
          <p:cNvPr id="80913" name="Rectangle 17"/>
          <p:cNvSpPr>
            <a:spLocks noGrp="1" noChangeArrowheads="1"/>
          </p:cNvSpPr>
          <p:nvPr>
            <p:ph type="sldNum" sz="quarter" idx="4"/>
          </p:nvPr>
        </p:nvSpPr>
        <p:spPr/>
        <p:txBody>
          <a:bodyPr/>
          <a:lstStyle>
            <a:lvl1pPr>
              <a:defRPr/>
            </a:lvl1pPr>
          </a:lstStyle>
          <a:p>
            <a:r>
              <a:rPr lang="en-US"/>
              <a:t>SW388R7</a:t>
            </a:r>
          </a:p>
          <a:p>
            <a:r>
              <a:rPr lang="en-US"/>
              <a:t>Data Analysis &amp; Computers II</a:t>
            </a:r>
          </a:p>
          <a:p>
            <a:endParaRPr lang="en-US"/>
          </a:p>
          <a:p>
            <a:r>
              <a:rPr lang="en-US"/>
              <a:t>Slide </a:t>
            </a:r>
            <a:fld id="{C3E50E23-B4AE-42AD-8EDE-1B70656DB204}" type="slidenum">
              <a:rPr lang="en-US"/>
              <a:pPr/>
              <a:t>‹#›</a:t>
            </a:fld>
            <a:endParaRPr lang="en-US"/>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r>
              <a:rPr lang="en-US"/>
              <a:t>SW388R7</a:t>
            </a:r>
          </a:p>
          <a:p>
            <a:r>
              <a:rPr lang="en-US"/>
              <a:t>Data Analysis &amp; Computers II</a:t>
            </a:r>
          </a:p>
          <a:p>
            <a:endParaRPr lang="en-US"/>
          </a:p>
          <a:p>
            <a:r>
              <a:rPr lang="en-US"/>
              <a:t>Slide </a:t>
            </a:r>
            <a:fld id="{1ACEC5C6-2E04-43A3-BDE7-0BF44C475EF6}" type="slidenum">
              <a:rPr lang="en-US"/>
              <a:pPr/>
              <a:t>‹#›</a:t>
            </a:fld>
            <a:endParaRPr lang="en-US"/>
          </a:p>
        </p:txBody>
      </p:sp>
    </p:spTree>
    <p:extLst>
      <p:ext uri="{BB962C8B-B14F-4D97-AF65-F5344CB8AC3E}">
        <p14:creationId xmlns:p14="http://schemas.microsoft.com/office/powerpoint/2010/main" val="2778650621"/>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78650" y="304800"/>
            <a:ext cx="1970088" cy="6400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066800" y="304800"/>
            <a:ext cx="5759450" cy="6400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r>
              <a:rPr lang="en-US"/>
              <a:t>SW388R7</a:t>
            </a:r>
          </a:p>
          <a:p>
            <a:r>
              <a:rPr lang="en-US"/>
              <a:t>Data Analysis &amp; Computers II</a:t>
            </a:r>
          </a:p>
          <a:p>
            <a:endParaRPr lang="en-US"/>
          </a:p>
          <a:p>
            <a:r>
              <a:rPr lang="en-US"/>
              <a:t>Slide </a:t>
            </a:r>
            <a:fld id="{EBE5513E-A72C-4EFF-B12F-697567817C32}" type="slidenum">
              <a:rPr lang="en-US"/>
              <a:pPr/>
              <a:t>‹#›</a:t>
            </a:fld>
            <a:endParaRPr lang="en-US"/>
          </a:p>
        </p:txBody>
      </p:sp>
    </p:spTree>
    <p:extLst>
      <p:ext uri="{BB962C8B-B14F-4D97-AF65-F5344CB8AC3E}">
        <p14:creationId xmlns:p14="http://schemas.microsoft.com/office/powerpoint/2010/main" val="2112116898"/>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r>
              <a:rPr lang="en-US"/>
              <a:t>SW388R7</a:t>
            </a:r>
          </a:p>
          <a:p>
            <a:r>
              <a:rPr lang="en-US"/>
              <a:t>Data Analysis &amp; Computers II</a:t>
            </a:r>
          </a:p>
          <a:p>
            <a:endParaRPr lang="en-US"/>
          </a:p>
          <a:p>
            <a:r>
              <a:rPr lang="en-US"/>
              <a:t>Slide </a:t>
            </a:r>
            <a:fld id="{FA11ECFA-9498-466E-A703-00430E2ED79E}" type="slidenum">
              <a:rPr lang="en-US"/>
              <a:pPr/>
              <a:t>‹#›</a:t>
            </a:fld>
            <a:endParaRPr lang="en-US"/>
          </a:p>
        </p:txBody>
      </p:sp>
    </p:spTree>
    <p:extLst>
      <p:ext uri="{BB962C8B-B14F-4D97-AF65-F5344CB8AC3E}">
        <p14:creationId xmlns:p14="http://schemas.microsoft.com/office/powerpoint/2010/main" val="1410100748"/>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Slide Number Placeholder 3"/>
          <p:cNvSpPr>
            <a:spLocks noGrp="1"/>
          </p:cNvSpPr>
          <p:nvPr>
            <p:ph type="sldNum" sz="quarter" idx="10"/>
          </p:nvPr>
        </p:nvSpPr>
        <p:spPr/>
        <p:txBody>
          <a:bodyPr/>
          <a:lstStyle>
            <a:lvl1pPr>
              <a:defRPr/>
            </a:lvl1pPr>
          </a:lstStyle>
          <a:p>
            <a:r>
              <a:rPr lang="en-US"/>
              <a:t>SW388R7</a:t>
            </a:r>
          </a:p>
          <a:p>
            <a:r>
              <a:rPr lang="en-US"/>
              <a:t>Data Analysis &amp; Computers II</a:t>
            </a:r>
          </a:p>
          <a:p>
            <a:endParaRPr lang="en-US"/>
          </a:p>
          <a:p>
            <a:r>
              <a:rPr lang="en-US"/>
              <a:t>Slide </a:t>
            </a:r>
            <a:fld id="{01A0D200-D807-4E87-A405-CE4079FF26A4}" type="slidenum">
              <a:rPr lang="en-US"/>
              <a:pPr/>
              <a:t>‹#›</a:t>
            </a:fld>
            <a:endParaRPr lang="en-US"/>
          </a:p>
        </p:txBody>
      </p:sp>
    </p:spTree>
    <p:extLst>
      <p:ext uri="{BB962C8B-B14F-4D97-AF65-F5344CB8AC3E}">
        <p14:creationId xmlns:p14="http://schemas.microsoft.com/office/powerpoint/2010/main" val="3680165905"/>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066800" y="1676400"/>
            <a:ext cx="3863975" cy="5029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083175" y="1676400"/>
            <a:ext cx="3865563" cy="5029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4"/>
          <p:cNvSpPr>
            <a:spLocks noGrp="1"/>
          </p:cNvSpPr>
          <p:nvPr>
            <p:ph type="sldNum" sz="quarter" idx="10"/>
          </p:nvPr>
        </p:nvSpPr>
        <p:spPr/>
        <p:txBody>
          <a:bodyPr/>
          <a:lstStyle>
            <a:lvl1pPr>
              <a:defRPr/>
            </a:lvl1pPr>
          </a:lstStyle>
          <a:p>
            <a:r>
              <a:rPr lang="en-US"/>
              <a:t>SW388R7</a:t>
            </a:r>
          </a:p>
          <a:p>
            <a:r>
              <a:rPr lang="en-US"/>
              <a:t>Data Analysis &amp; Computers II</a:t>
            </a:r>
          </a:p>
          <a:p>
            <a:endParaRPr lang="en-US"/>
          </a:p>
          <a:p>
            <a:r>
              <a:rPr lang="en-US"/>
              <a:t>Slide </a:t>
            </a:r>
            <a:fld id="{A8DD0189-4899-45A8-B892-721C9F1E46B0}" type="slidenum">
              <a:rPr lang="en-US"/>
              <a:pPr/>
              <a:t>‹#›</a:t>
            </a:fld>
            <a:endParaRPr lang="en-US"/>
          </a:p>
        </p:txBody>
      </p:sp>
    </p:spTree>
    <p:extLst>
      <p:ext uri="{BB962C8B-B14F-4D97-AF65-F5344CB8AC3E}">
        <p14:creationId xmlns:p14="http://schemas.microsoft.com/office/powerpoint/2010/main" val="1307486590"/>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10"/>
          </p:nvPr>
        </p:nvSpPr>
        <p:spPr/>
        <p:txBody>
          <a:bodyPr/>
          <a:lstStyle>
            <a:lvl1pPr>
              <a:defRPr/>
            </a:lvl1pPr>
          </a:lstStyle>
          <a:p>
            <a:r>
              <a:rPr lang="en-US"/>
              <a:t>SW388R7</a:t>
            </a:r>
          </a:p>
          <a:p>
            <a:r>
              <a:rPr lang="en-US"/>
              <a:t>Data Analysis &amp; Computers II</a:t>
            </a:r>
          </a:p>
          <a:p>
            <a:endParaRPr lang="en-US"/>
          </a:p>
          <a:p>
            <a:r>
              <a:rPr lang="en-US"/>
              <a:t>Slide </a:t>
            </a:r>
            <a:fld id="{68FD6231-0D7A-401D-874F-FCEB23587620}" type="slidenum">
              <a:rPr lang="en-US"/>
              <a:pPr/>
              <a:t>‹#›</a:t>
            </a:fld>
            <a:endParaRPr lang="en-US"/>
          </a:p>
        </p:txBody>
      </p:sp>
    </p:spTree>
    <p:extLst>
      <p:ext uri="{BB962C8B-B14F-4D97-AF65-F5344CB8AC3E}">
        <p14:creationId xmlns:p14="http://schemas.microsoft.com/office/powerpoint/2010/main" val="1582206904"/>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Slide Number Placeholder 2"/>
          <p:cNvSpPr>
            <a:spLocks noGrp="1"/>
          </p:cNvSpPr>
          <p:nvPr>
            <p:ph type="sldNum" sz="quarter" idx="10"/>
          </p:nvPr>
        </p:nvSpPr>
        <p:spPr/>
        <p:txBody>
          <a:bodyPr/>
          <a:lstStyle>
            <a:lvl1pPr>
              <a:defRPr/>
            </a:lvl1pPr>
          </a:lstStyle>
          <a:p>
            <a:r>
              <a:rPr lang="en-US"/>
              <a:t>SW388R7</a:t>
            </a:r>
          </a:p>
          <a:p>
            <a:r>
              <a:rPr lang="en-US"/>
              <a:t>Data Analysis &amp; Computers II</a:t>
            </a:r>
          </a:p>
          <a:p>
            <a:endParaRPr lang="en-US"/>
          </a:p>
          <a:p>
            <a:r>
              <a:rPr lang="en-US"/>
              <a:t>Slide </a:t>
            </a:r>
            <a:fld id="{BC912A88-8BB9-44A7-9BA0-B38829B2E051}" type="slidenum">
              <a:rPr lang="en-US"/>
              <a:pPr/>
              <a:t>‹#›</a:t>
            </a:fld>
            <a:endParaRPr lang="en-US"/>
          </a:p>
        </p:txBody>
      </p:sp>
    </p:spTree>
    <p:extLst>
      <p:ext uri="{BB962C8B-B14F-4D97-AF65-F5344CB8AC3E}">
        <p14:creationId xmlns:p14="http://schemas.microsoft.com/office/powerpoint/2010/main" val="1731451292"/>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lvl1pPr>
              <a:defRPr/>
            </a:lvl1pPr>
          </a:lstStyle>
          <a:p>
            <a:r>
              <a:rPr lang="en-US"/>
              <a:t>SW388R7</a:t>
            </a:r>
          </a:p>
          <a:p>
            <a:r>
              <a:rPr lang="en-US"/>
              <a:t>Data Analysis &amp; Computers II</a:t>
            </a:r>
          </a:p>
          <a:p>
            <a:endParaRPr lang="en-US"/>
          </a:p>
          <a:p>
            <a:r>
              <a:rPr lang="en-US"/>
              <a:t>Slide </a:t>
            </a:r>
            <a:fld id="{AF74F0D3-C587-4C5B-972B-7021B34A7F95}" type="slidenum">
              <a:rPr lang="en-US"/>
              <a:pPr/>
              <a:t>‹#›</a:t>
            </a:fld>
            <a:endParaRPr lang="en-US"/>
          </a:p>
        </p:txBody>
      </p:sp>
    </p:spTree>
    <p:extLst>
      <p:ext uri="{BB962C8B-B14F-4D97-AF65-F5344CB8AC3E}">
        <p14:creationId xmlns:p14="http://schemas.microsoft.com/office/powerpoint/2010/main" val="3487862046"/>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a:defRPr/>
            </a:lvl1pPr>
          </a:lstStyle>
          <a:p>
            <a:r>
              <a:rPr lang="en-US"/>
              <a:t>SW388R7</a:t>
            </a:r>
          </a:p>
          <a:p>
            <a:r>
              <a:rPr lang="en-US"/>
              <a:t>Data Analysis &amp; Computers II</a:t>
            </a:r>
          </a:p>
          <a:p>
            <a:endParaRPr lang="en-US"/>
          </a:p>
          <a:p>
            <a:r>
              <a:rPr lang="en-US"/>
              <a:t>Slide </a:t>
            </a:r>
            <a:fld id="{9A5E73FF-55EF-4C41-86D1-1807ECF1FE85}" type="slidenum">
              <a:rPr lang="en-US"/>
              <a:pPr/>
              <a:t>‹#›</a:t>
            </a:fld>
            <a:endParaRPr lang="en-US"/>
          </a:p>
        </p:txBody>
      </p:sp>
    </p:spTree>
    <p:extLst>
      <p:ext uri="{BB962C8B-B14F-4D97-AF65-F5344CB8AC3E}">
        <p14:creationId xmlns:p14="http://schemas.microsoft.com/office/powerpoint/2010/main" val="2748891759"/>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a:defRPr/>
            </a:lvl1pPr>
          </a:lstStyle>
          <a:p>
            <a:r>
              <a:rPr lang="en-US"/>
              <a:t>SW388R7</a:t>
            </a:r>
          </a:p>
          <a:p>
            <a:r>
              <a:rPr lang="en-US"/>
              <a:t>Data Analysis &amp; Computers II</a:t>
            </a:r>
          </a:p>
          <a:p>
            <a:endParaRPr lang="en-US"/>
          </a:p>
          <a:p>
            <a:r>
              <a:rPr lang="en-US"/>
              <a:t>Slide </a:t>
            </a:r>
            <a:fld id="{056BA2B9-0A2A-44A3-B14F-ACA32038DD21}" type="slidenum">
              <a:rPr lang="en-US"/>
              <a:pPr/>
              <a:t>‹#›</a:t>
            </a:fld>
            <a:endParaRPr lang="en-US"/>
          </a:p>
        </p:txBody>
      </p:sp>
    </p:spTree>
    <p:extLst>
      <p:ext uri="{BB962C8B-B14F-4D97-AF65-F5344CB8AC3E}">
        <p14:creationId xmlns:p14="http://schemas.microsoft.com/office/powerpoint/2010/main" val="1114018616"/>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79874" name="Picture 2"/>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114300" y="0"/>
            <a:ext cx="9029700" cy="6753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9875" name="Rectangle 3"/>
          <p:cNvSpPr>
            <a:spLocks noGrp="1" noChangeArrowheads="1"/>
          </p:cNvSpPr>
          <p:nvPr>
            <p:ph type="body" idx="1"/>
          </p:nvPr>
        </p:nvSpPr>
        <p:spPr bwMode="auto">
          <a:xfrm>
            <a:off x="1066800" y="1676400"/>
            <a:ext cx="7881938" cy="5029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79876" name="Rectangle 4"/>
          <p:cNvSpPr>
            <a:spLocks noGrp="1" noChangeArrowheads="1"/>
          </p:cNvSpPr>
          <p:nvPr>
            <p:ph type="title"/>
          </p:nvPr>
        </p:nvSpPr>
        <p:spPr bwMode="auto">
          <a:xfrm>
            <a:off x="1143000" y="304800"/>
            <a:ext cx="7543800" cy="914400"/>
          </a:xfrm>
          <a:prstGeom prst="rect">
            <a:avLst/>
          </a:prstGeom>
          <a:noFill/>
          <a:ln>
            <a:noFill/>
          </a:ln>
          <a:effectLst/>
          <a:extLst>
            <a:ext uri="{909E8E84-426E-40DD-AFC4-6F175D3DCCD1}">
              <a14:hiddenFill xmlns:a14="http://schemas.microsoft.com/office/drawing/2010/main">
                <a:solidFill>
                  <a:srgbClr val="003366"/>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slide title</a:t>
            </a:r>
          </a:p>
        </p:txBody>
      </p:sp>
      <p:sp>
        <p:nvSpPr>
          <p:cNvPr id="79882" name="Rectangle 10"/>
          <p:cNvSpPr>
            <a:spLocks noGrp="1" noChangeArrowheads="1"/>
          </p:cNvSpPr>
          <p:nvPr>
            <p:ph type="sldNum" sz="quarter" idx="4"/>
          </p:nvPr>
        </p:nvSpPr>
        <p:spPr bwMode="auto">
          <a:xfrm>
            <a:off x="0" y="304800"/>
            <a:ext cx="1143000"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nSpc>
                <a:spcPct val="100000"/>
              </a:lnSpc>
              <a:defRPr sz="1000"/>
            </a:lvl1pPr>
          </a:lstStyle>
          <a:p>
            <a:r>
              <a:rPr lang="en-US"/>
              <a:t>SW388R7</a:t>
            </a:r>
          </a:p>
          <a:p>
            <a:r>
              <a:rPr lang="en-US"/>
              <a:t>Data Analysis &amp; Computers II</a:t>
            </a:r>
          </a:p>
          <a:p>
            <a:endParaRPr lang="en-US"/>
          </a:p>
          <a:p>
            <a:r>
              <a:rPr lang="en-US"/>
              <a:t>Slide </a:t>
            </a:r>
            <a:fld id="{C77C589C-C3EB-4774-BDF4-C82EAAA54165}"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55" r:id="rId1"/>
    <p:sldLayoutId id="2147483656" r:id="rId2"/>
    <p:sldLayoutId id="2147483657" r:id="rId3"/>
    <p:sldLayoutId id="2147483658" r:id="rId4"/>
    <p:sldLayoutId id="2147483659" r:id="rId5"/>
    <p:sldLayoutId id="2147483660" r:id="rId6"/>
    <p:sldLayoutId id="2147483661" r:id="rId7"/>
    <p:sldLayoutId id="2147483662" r:id="rId8"/>
    <p:sldLayoutId id="2147483663" r:id="rId9"/>
    <p:sldLayoutId id="2147483664" r:id="rId10"/>
    <p:sldLayoutId id="2147483665" r:id="rId11"/>
  </p:sldLayoutIdLst>
  <p:transition/>
  <p:hf hdr="0" ftr="0" dt="0"/>
  <p:txStyles>
    <p:titleStyle>
      <a:lvl1pPr algn="ctr" rtl="0" fontAlgn="base">
        <a:lnSpc>
          <a:spcPct val="85000"/>
        </a:lnSpc>
        <a:spcBef>
          <a:spcPct val="0"/>
        </a:spcBef>
        <a:spcAft>
          <a:spcPct val="0"/>
        </a:spcAft>
        <a:defRPr sz="2800">
          <a:solidFill>
            <a:schemeClr val="tx2"/>
          </a:solidFill>
          <a:latin typeface="+mj-lt"/>
          <a:ea typeface="+mj-ea"/>
          <a:cs typeface="+mj-cs"/>
        </a:defRPr>
      </a:lvl1pPr>
      <a:lvl2pPr algn="ctr" rtl="0" fontAlgn="base">
        <a:lnSpc>
          <a:spcPct val="85000"/>
        </a:lnSpc>
        <a:spcBef>
          <a:spcPct val="0"/>
        </a:spcBef>
        <a:spcAft>
          <a:spcPct val="0"/>
        </a:spcAft>
        <a:defRPr sz="2800">
          <a:solidFill>
            <a:schemeClr val="tx2"/>
          </a:solidFill>
          <a:latin typeface="Trebuchet MS" pitchFamily="34" charset="0"/>
        </a:defRPr>
      </a:lvl2pPr>
      <a:lvl3pPr algn="ctr" rtl="0" fontAlgn="base">
        <a:lnSpc>
          <a:spcPct val="85000"/>
        </a:lnSpc>
        <a:spcBef>
          <a:spcPct val="0"/>
        </a:spcBef>
        <a:spcAft>
          <a:spcPct val="0"/>
        </a:spcAft>
        <a:defRPr sz="2800">
          <a:solidFill>
            <a:schemeClr val="tx2"/>
          </a:solidFill>
          <a:latin typeface="Trebuchet MS" pitchFamily="34" charset="0"/>
        </a:defRPr>
      </a:lvl3pPr>
      <a:lvl4pPr algn="ctr" rtl="0" fontAlgn="base">
        <a:lnSpc>
          <a:spcPct val="85000"/>
        </a:lnSpc>
        <a:spcBef>
          <a:spcPct val="0"/>
        </a:spcBef>
        <a:spcAft>
          <a:spcPct val="0"/>
        </a:spcAft>
        <a:defRPr sz="2800">
          <a:solidFill>
            <a:schemeClr val="tx2"/>
          </a:solidFill>
          <a:latin typeface="Trebuchet MS" pitchFamily="34" charset="0"/>
        </a:defRPr>
      </a:lvl4pPr>
      <a:lvl5pPr algn="ctr" rtl="0" fontAlgn="base">
        <a:lnSpc>
          <a:spcPct val="85000"/>
        </a:lnSpc>
        <a:spcBef>
          <a:spcPct val="0"/>
        </a:spcBef>
        <a:spcAft>
          <a:spcPct val="0"/>
        </a:spcAft>
        <a:defRPr sz="2800">
          <a:solidFill>
            <a:schemeClr val="tx2"/>
          </a:solidFill>
          <a:latin typeface="Trebuchet MS" pitchFamily="34" charset="0"/>
        </a:defRPr>
      </a:lvl5pPr>
      <a:lvl6pPr marL="457200" algn="ctr" rtl="0" fontAlgn="base">
        <a:lnSpc>
          <a:spcPct val="85000"/>
        </a:lnSpc>
        <a:spcBef>
          <a:spcPct val="0"/>
        </a:spcBef>
        <a:spcAft>
          <a:spcPct val="0"/>
        </a:spcAft>
        <a:defRPr sz="2800">
          <a:solidFill>
            <a:schemeClr val="tx2"/>
          </a:solidFill>
          <a:latin typeface="Trebuchet MS" pitchFamily="34" charset="0"/>
        </a:defRPr>
      </a:lvl6pPr>
      <a:lvl7pPr marL="914400" algn="ctr" rtl="0" fontAlgn="base">
        <a:lnSpc>
          <a:spcPct val="85000"/>
        </a:lnSpc>
        <a:spcBef>
          <a:spcPct val="0"/>
        </a:spcBef>
        <a:spcAft>
          <a:spcPct val="0"/>
        </a:spcAft>
        <a:defRPr sz="2800">
          <a:solidFill>
            <a:schemeClr val="tx2"/>
          </a:solidFill>
          <a:latin typeface="Trebuchet MS" pitchFamily="34" charset="0"/>
        </a:defRPr>
      </a:lvl7pPr>
      <a:lvl8pPr marL="1371600" algn="ctr" rtl="0" fontAlgn="base">
        <a:lnSpc>
          <a:spcPct val="85000"/>
        </a:lnSpc>
        <a:spcBef>
          <a:spcPct val="0"/>
        </a:spcBef>
        <a:spcAft>
          <a:spcPct val="0"/>
        </a:spcAft>
        <a:defRPr sz="2800">
          <a:solidFill>
            <a:schemeClr val="tx2"/>
          </a:solidFill>
          <a:latin typeface="Trebuchet MS" pitchFamily="34" charset="0"/>
        </a:defRPr>
      </a:lvl8pPr>
      <a:lvl9pPr marL="1828800" algn="ctr" rtl="0" fontAlgn="base">
        <a:lnSpc>
          <a:spcPct val="85000"/>
        </a:lnSpc>
        <a:spcBef>
          <a:spcPct val="0"/>
        </a:spcBef>
        <a:spcAft>
          <a:spcPct val="0"/>
        </a:spcAft>
        <a:defRPr sz="2800">
          <a:solidFill>
            <a:schemeClr val="tx2"/>
          </a:solidFill>
          <a:latin typeface="Trebuchet MS" pitchFamily="34" charset="0"/>
        </a:defRPr>
      </a:lvl9pPr>
    </p:titleStyle>
    <p:bodyStyle>
      <a:lvl1pPr marL="342900" indent="-342900" algn="l" rtl="0" fontAlgn="base">
        <a:spcBef>
          <a:spcPct val="20000"/>
        </a:spcBef>
        <a:spcAft>
          <a:spcPct val="0"/>
        </a:spcAft>
        <a:buClr>
          <a:schemeClr val="tx1"/>
        </a:buClr>
        <a:buSzPct val="65000"/>
        <a:buFont typeface="Wingdings" pitchFamily="2" charset="2"/>
        <a:buChar char="Ø"/>
        <a:defRPr sz="2400">
          <a:solidFill>
            <a:schemeClr val="tx1"/>
          </a:solidFill>
          <a:latin typeface="+mn-lt"/>
          <a:ea typeface="+mn-ea"/>
          <a:cs typeface="+mn-cs"/>
        </a:defRPr>
      </a:lvl1pPr>
      <a:lvl2pPr marL="742950" indent="-285750" algn="l" rtl="0" fontAlgn="base">
        <a:spcBef>
          <a:spcPct val="20000"/>
        </a:spcBef>
        <a:spcAft>
          <a:spcPct val="0"/>
        </a:spcAft>
        <a:buClr>
          <a:schemeClr val="tx1"/>
        </a:buClr>
        <a:buSzPct val="65000"/>
        <a:buFont typeface="Wingdings" pitchFamily="2" charset="2"/>
        <a:buChar char="Ø"/>
        <a:defRPr sz="2000">
          <a:solidFill>
            <a:schemeClr val="tx1"/>
          </a:solidFill>
          <a:latin typeface="+mn-lt"/>
        </a:defRPr>
      </a:lvl2pPr>
      <a:lvl3pPr marL="1085850" indent="-228600" algn="l" rtl="0" fontAlgn="base">
        <a:spcBef>
          <a:spcPct val="20000"/>
        </a:spcBef>
        <a:spcAft>
          <a:spcPct val="0"/>
        </a:spcAft>
        <a:buClr>
          <a:schemeClr val="tx1"/>
        </a:buClr>
        <a:buSzPct val="65000"/>
        <a:buFont typeface="Wingdings" pitchFamily="2" charset="2"/>
        <a:buChar char="Ø"/>
        <a:defRPr>
          <a:solidFill>
            <a:schemeClr val="tx1"/>
          </a:solidFill>
          <a:latin typeface="+mn-lt"/>
        </a:defRPr>
      </a:lvl3pPr>
      <a:lvl4pPr marL="1428750" indent="-228600" algn="l" rtl="0" fontAlgn="base">
        <a:spcBef>
          <a:spcPct val="20000"/>
        </a:spcBef>
        <a:spcAft>
          <a:spcPct val="0"/>
        </a:spcAft>
        <a:buClr>
          <a:schemeClr val="tx1"/>
        </a:buClr>
        <a:buSzPct val="65000"/>
        <a:buFont typeface="Wingdings" pitchFamily="2" charset="2"/>
        <a:buChar char="Ø"/>
        <a:defRPr sz="1600">
          <a:solidFill>
            <a:schemeClr val="tx1"/>
          </a:solidFill>
          <a:latin typeface="+mn-lt"/>
        </a:defRPr>
      </a:lvl4pPr>
      <a:lvl5pPr marL="1771650" indent="-228600" algn="l" rtl="0" fontAlgn="base">
        <a:spcBef>
          <a:spcPct val="20000"/>
        </a:spcBef>
        <a:spcAft>
          <a:spcPct val="0"/>
        </a:spcAft>
        <a:buClr>
          <a:schemeClr val="tx1"/>
        </a:buClr>
        <a:buSzPct val="65000"/>
        <a:buFont typeface="Wingdings" pitchFamily="2" charset="2"/>
        <a:buChar char="Ø"/>
        <a:defRPr sz="1400">
          <a:solidFill>
            <a:schemeClr val="tx1"/>
          </a:solidFill>
          <a:latin typeface="+mn-lt"/>
        </a:defRPr>
      </a:lvl5pPr>
      <a:lvl6pPr marL="2228850" indent="-228600" algn="l" rtl="0" fontAlgn="base">
        <a:spcBef>
          <a:spcPct val="20000"/>
        </a:spcBef>
        <a:spcAft>
          <a:spcPct val="0"/>
        </a:spcAft>
        <a:buClr>
          <a:schemeClr val="tx1"/>
        </a:buClr>
        <a:buSzPct val="65000"/>
        <a:buFont typeface="Wingdings" pitchFamily="2" charset="2"/>
        <a:buChar char="Ø"/>
        <a:defRPr sz="1400">
          <a:solidFill>
            <a:schemeClr val="tx1"/>
          </a:solidFill>
          <a:latin typeface="+mn-lt"/>
        </a:defRPr>
      </a:lvl6pPr>
      <a:lvl7pPr marL="2686050" indent="-228600" algn="l" rtl="0" fontAlgn="base">
        <a:spcBef>
          <a:spcPct val="20000"/>
        </a:spcBef>
        <a:spcAft>
          <a:spcPct val="0"/>
        </a:spcAft>
        <a:buClr>
          <a:schemeClr val="tx1"/>
        </a:buClr>
        <a:buSzPct val="65000"/>
        <a:buFont typeface="Wingdings" pitchFamily="2" charset="2"/>
        <a:buChar char="Ø"/>
        <a:defRPr sz="1400">
          <a:solidFill>
            <a:schemeClr val="tx1"/>
          </a:solidFill>
          <a:latin typeface="+mn-lt"/>
        </a:defRPr>
      </a:lvl7pPr>
      <a:lvl8pPr marL="3143250" indent="-228600" algn="l" rtl="0" fontAlgn="base">
        <a:spcBef>
          <a:spcPct val="20000"/>
        </a:spcBef>
        <a:spcAft>
          <a:spcPct val="0"/>
        </a:spcAft>
        <a:buClr>
          <a:schemeClr val="tx1"/>
        </a:buClr>
        <a:buSzPct val="65000"/>
        <a:buFont typeface="Wingdings" pitchFamily="2" charset="2"/>
        <a:buChar char="Ø"/>
        <a:defRPr sz="1400">
          <a:solidFill>
            <a:schemeClr val="tx1"/>
          </a:solidFill>
          <a:latin typeface="+mn-lt"/>
        </a:defRPr>
      </a:lvl8pPr>
      <a:lvl9pPr marL="3600450" indent="-228600" algn="l" rtl="0" fontAlgn="base">
        <a:spcBef>
          <a:spcPct val="20000"/>
        </a:spcBef>
        <a:spcAft>
          <a:spcPct val="0"/>
        </a:spcAft>
        <a:buClr>
          <a:schemeClr val="tx1"/>
        </a:buClr>
        <a:buSzPct val="65000"/>
        <a:buFont typeface="Wingdings" pitchFamily="2" charset="2"/>
        <a:buChar char="Ø"/>
        <a:defRPr sz="1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7"/>
          <p:cNvSpPr>
            <a:spLocks noGrp="1" noChangeArrowheads="1"/>
          </p:cNvSpPr>
          <p:nvPr>
            <p:ph type="sldNum" sz="quarter" idx="4"/>
          </p:nvPr>
        </p:nvSpPr>
        <p:spPr/>
        <p:txBody>
          <a:bodyPr/>
          <a:lstStyle/>
          <a:p>
            <a:r>
              <a:rPr lang="en-US"/>
              <a:t>SW388R7</a:t>
            </a:r>
          </a:p>
          <a:p>
            <a:r>
              <a:rPr lang="en-US"/>
              <a:t>Data Analysis &amp; Computers II</a:t>
            </a:r>
          </a:p>
          <a:p>
            <a:endParaRPr lang="en-US"/>
          </a:p>
          <a:p>
            <a:r>
              <a:rPr lang="en-US"/>
              <a:t>Slide </a:t>
            </a:r>
            <a:fld id="{743E93B5-77A6-4018-887F-95890362F69A}" type="slidenum">
              <a:rPr lang="en-US"/>
              <a:pPr/>
              <a:t>1</a:t>
            </a:fld>
            <a:endParaRPr lang="en-US"/>
          </a:p>
        </p:txBody>
      </p:sp>
      <p:sp>
        <p:nvSpPr>
          <p:cNvPr id="4100" name="Rectangle 4"/>
          <p:cNvSpPr>
            <a:spLocks noGrp="1" noChangeArrowheads="1"/>
          </p:cNvSpPr>
          <p:nvPr>
            <p:ph type="ctrTitle"/>
          </p:nvPr>
        </p:nvSpPr>
        <p:spPr>
          <a:xfrm>
            <a:off x="1219200" y="304800"/>
            <a:ext cx="7467600" cy="914400"/>
          </a:xfrm>
        </p:spPr>
        <p:txBody>
          <a:bodyPr/>
          <a:lstStyle/>
          <a:p>
            <a:r>
              <a:rPr lang="en-US" sz="3200" smtClean="0"/>
              <a:t>Solving </a:t>
            </a:r>
            <a:r>
              <a:rPr lang="en-US" sz="3200"/>
              <a:t>Problems in SPSS</a:t>
            </a:r>
          </a:p>
        </p:txBody>
      </p:sp>
      <p:sp>
        <p:nvSpPr>
          <p:cNvPr id="4101" name="Rectangle 5"/>
          <p:cNvSpPr>
            <a:spLocks noGrp="1" noChangeArrowheads="1"/>
          </p:cNvSpPr>
          <p:nvPr>
            <p:ph type="subTitle" idx="1"/>
          </p:nvPr>
        </p:nvSpPr>
        <p:spPr/>
        <p:txBody>
          <a:bodyPr/>
          <a:lstStyle/>
          <a:p>
            <a:endParaRPr lang="en-US" sz="2400"/>
          </a:p>
          <a:p>
            <a:r>
              <a:rPr lang="en-US" sz="2400"/>
              <a:t>The data sets</a:t>
            </a:r>
          </a:p>
          <a:p>
            <a:endParaRPr lang="en-US" sz="2400"/>
          </a:p>
          <a:p>
            <a:r>
              <a:rPr lang="en-US" sz="2400"/>
              <a:t>Options for variable lists in statistical procedures</a:t>
            </a:r>
          </a:p>
          <a:p>
            <a:endParaRPr lang="en-US" sz="2400"/>
          </a:p>
          <a:p>
            <a:r>
              <a:rPr lang="en-US" sz="2400"/>
              <a:t>Options for variable lists in output</a:t>
            </a:r>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486B118D-0854-4773-BCA4-639C4FEFE398}" type="slidenum">
              <a:rPr lang="en-US"/>
              <a:pPr/>
              <a:t>10</a:t>
            </a:fld>
            <a:endParaRPr lang="en-US"/>
          </a:p>
        </p:txBody>
      </p:sp>
      <p:pic>
        <p:nvPicPr>
          <p:cNvPr id="160773" name="Picture 5"/>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2286000" y="1905000"/>
            <a:ext cx="4876800" cy="2987675"/>
          </a:xfrm>
          <a:ln/>
          <a:extLst>
            <a:ext uri="{909E8E84-426E-40DD-AFC4-6F175D3DCCD1}">
              <a14:hiddenFill xmlns:a14="http://schemas.microsoft.com/office/drawing/2010/main">
                <a:solidFill>
                  <a:schemeClr val="bg1"/>
                </a:solidFill>
              </a14:hiddenFill>
            </a:ext>
          </a:extLst>
        </p:spPr>
      </p:pic>
      <p:sp>
        <p:nvSpPr>
          <p:cNvPr id="160770" name="Rectangle 2"/>
          <p:cNvSpPr>
            <a:spLocks noGrp="1" noChangeArrowheads="1"/>
          </p:cNvSpPr>
          <p:nvPr>
            <p:ph type="title"/>
          </p:nvPr>
        </p:nvSpPr>
        <p:spPr>
          <a:xfrm>
            <a:off x="1143000" y="304800"/>
            <a:ext cx="7772400" cy="914400"/>
          </a:xfrm>
        </p:spPr>
        <p:txBody>
          <a:bodyPr/>
          <a:lstStyle/>
          <a:p>
            <a:r>
              <a:rPr lang="en-US"/>
              <a:t>Input dialog with alphabetized variable names</a:t>
            </a:r>
          </a:p>
        </p:txBody>
      </p:sp>
      <p:sp>
        <p:nvSpPr>
          <p:cNvPr id="160774" name="AutoShape 6"/>
          <p:cNvSpPr>
            <a:spLocks noChangeArrowheads="1"/>
          </p:cNvSpPr>
          <p:nvPr/>
        </p:nvSpPr>
        <p:spPr bwMode="auto">
          <a:xfrm>
            <a:off x="4572000" y="2438400"/>
            <a:ext cx="3352800" cy="1981200"/>
          </a:xfrm>
          <a:prstGeom prst="wedgeEllipseCallout">
            <a:avLst>
              <a:gd name="adj1" fmla="val -8000"/>
              <a:gd name="adj2" fmla="val -23796"/>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l">
              <a:lnSpc>
                <a:spcPct val="100000"/>
              </a:lnSpc>
            </a:pPr>
            <a:r>
              <a:rPr lang="en-US" sz="1200">
                <a:latin typeface="Verdana" pitchFamily="34" charset="0"/>
              </a:rPr>
              <a:t>With the choice of variable names in </a:t>
            </a:r>
            <a:r>
              <a:rPr lang="en-US" sz="1200"/>
              <a:t>alphabetical </a:t>
            </a:r>
            <a:r>
              <a:rPr lang="en-US" sz="1200">
                <a:latin typeface="Verdana" pitchFamily="34" charset="0"/>
              </a:rPr>
              <a:t>order, the lists of variables in the dialog boxes is displayed in alphabetical order.</a:t>
            </a:r>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EF71E0EC-CB02-4786-819C-554695203990}" type="slidenum">
              <a:rPr lang="en-US"/>
              <a:pPr/>
              <a:t>11</a:t>
            </a:fld>
            <a:endParaRPr lang="en-US"/>
          </a:p>
        </p:txBody>
      </p:sp>
      <p:pic>
        <p:nvPicPr>
          <p:cNvPr id="161797" name="Picture 5"/>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524000" y="1447800"/>
            <a:ext cx="6502400" cy="5346700"/>
          </a:xfrm>
          <a:ln/>
          <a:extLst>
            <a:ext uri="{909E8E84-426E-40DD-AFC4-6F175D3DCCD1}">
              <a14:hiddenFill xmlns:a14="http://schemas.microsoft.com/office/drawing/2010/main">
                <a:solidFill>
                  <a:schemeClr val="bg1"/>
                </a:solidFill>
              </a14:hiddenFill>
            </a:ext>
          </a:extLst>
        </p:spPr>
      </p:pic>
      <p:sp>
        <p:nvSpPr>
          <p:cNvPr id="161794" name="Rectangle 2"/>
          <p:cNvSpPr>
            <a:spLocks noGrp="1" noChangeArrowheads="1"/>
          </p:cNvSpPr>
          <p:nvPr>
            <p:ph type="title"/>
          </p:nvPr>
        </p:nvSpPr>
        <p:spPr/>
        <p:txBody>
          <a:bodyPr/>
          <a:lstStyle/>
          <a:p>
            <a:r>
              <a:rPr lang="en-US"/>
              <a:t>Displaying variable labels instead of names</a:t>
            </a:r>
          </a:p>
        </p:txBody>
      </p:sp>
      <p:sp>
        <p:nvSpPr>
          <p:cNvPr id="161798" name="AutoShape 6"/>
          <p:cNvSpPr>
            <a:spLocks noChangeArrowheads="1"/>
          </p:cNvSpPr>
          <p:nvPr/>
        </p:nvSpPr>
        <p:spPr bwMode="auto">
          <a:xfrm>
            <a:off x="2971800" y="3200400"/>
            <a:ext cx="3810000" cy="1600200"/>
          </a:xfrm>
          <a:prstGeom prst="wedgeEllipseCallout">
            <a:avLst>
              <a:gd name="adj1" fmla="val -51500"/>
              <a:gd name="adj2" fmla="val -73810"/>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l">
              <a:lnSpc>
                <a:spcPct val="100000"/>
              </a:lnSpc>
            </a:pPr>
            <a:r>
              <a:rPr lang="en-US" sz="1200">
                <a:latin typeface="Verdana" pitchFamily="34" charset="0"/>
              </a:rPr>
              <a:t>To choose to show the variable labels in alphabetical order, click on the </a:t>
            </a:r>
            <a:r>
              <a:rPr lang="en-US" sz="1200" i="1">
                <a:latin typeface="Verdana" pitchFamily="34" charset="0"/>
              </a:rPr>
              <a:t>Display labels</a:t>
            </a:r>
            <a:r>
              <a:rPr lang="en-US" sz="1200">
                <a:latin typeface="Verdana" pitchFamily="34" charset="0"/>
              </a:rPr>
              <a:t> option button and click on the </a:t>
            </a:r>
            <a:r>
              <a:rPr lang="en-US" sz="1200" i="1">
                <a:latin typeface="Verdana" pitchFamily="34" charset="0"/>
              </a:rPr>
              <a:t>Alphabetical</a:t>
            </a:r>
            <a:r>
              <a:rPr lang="en-US" sz="1200">
                <a:latin typeface="Verdana" pitchFamily="34" charset="0"/>
              </a:rPr>
              <a:t> option button.</a:t>
            </a:r>
          </a:p>
        </p:txBody>
      </p:sp>
      <p:sp>
        <p:nvSpPr>
          <p:cNvPr id="161799" name="AutoShape 7"/>
          <p:cNvSpPr>
            <a:spLocks noChangeArrowheads="1"/>
          </p:cNvSpPr>
          <p:nvPr/>
        </p:nvSpPr>
        <p:spPr bwMode="auto">
          <a:xfrm>
            <a:off x="5562600" y="4953000"/>
            <a:ext cx="2895600" cy="1295400"/>
          </a:xfrm>
          <a:prstGeom prst="wedgeEllipseCallout">
            <a:avLst>
              <a:gd name="adj1" fmla="val -4606"/>
              <a:gd name="adj2" fmla="val 64463"/>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l">
              <a:lnSpc>
                <a:spcPct val="100000"/>
              </a:lnSpc>
            </a:pPr>
            <a:r>
              <a:rPr lang="en-US" sz="1200" b="1">
                <a:latin typeface="Verdana" pitchFamily="34" charset="0"/>
              </a:rPr>
              <a:t>Second</a:t>
            </a:r>
            <a:r>
              <a:rPr lang="en-US" sz="1200">
                <a:latin typeface="Verdana" pitchFamily="34" charset="0"/>
              </a:rPr>
              <a:t>, click on the </a:t>
            </a:r>
            <a:r>
              <a:rPr lang="en-US" sz="1200" i="1">
                <a:latin typeface="Verdana" pitchFamily="34" charset="0"/>
              </a:rPr>
              <a:t>Apply </a:t>
            </a:r>
            <a:r>
              <a:rPr lang="en-US" sz="1200">
                <a:latin typeface="Verdana" pitchFamily="34" charset="0"/>
              </a:rPr>
              <a:t>make the change.</a:t>
            </a:r>
          </a:p>
        </p:txBody>
      </p:sp>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A8F361CD-8913-40F0-8497-9C7938E6D21D}" type="slidenum">
              <a:rPr lang="en-US"/>
              <a:pPr/>
              <a:t>12</a:t>
            </a:fld>
            <a:endParaRPr lang="en-US"/>
          </a:p>
        </p:txBody>
      </p:sp>
      <p:pic>
        <p:nvPicPr>
          <p:cNvPr id="162821" name="Picture 5"/>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2209800" y="3429000"/>
            <a:ext cx="4876800" cy="2987675"/>
          </a:xfrm>
          <a:ln/>
          <a:extLst>
            <a:ext uri="{909E8E84-426E-40DD-AFC4-6F175D3DCCD1}">
              <a14:hiddenFill xmlns:a14="http://schemas.microsoft.com/office/drawing/2010/main">
                <a:solidFill>
                  <a:schemeClr val="bg1"/>
                </a:solidFill>
              </a14:hiddenFill>
            </a:ext>
          </a:extLst>
        </p:spPr>
      </p:pic>
      <p:sp>
        <p:nvSpPr>
          <p:cNvPr id="162818" name="Rectangle 2"/>
          <p:cNvSpPr>
            <a:spLocks noGrp="1" noChangeArrowheads="1"/>
          </p:cNvSpPr>
          <p:nvPr>
            <p:ph type="title"/>
          </p:nvPr>
        </p:nvSpPr>
        <p:spPr/>
        <p:txBody>
          <a:bodyPr/>
          <a:lstStyle/>
          <a:p>
            <a:r>
              <a:rPr lang="en-US"/>
              <a:t>Input dialog with alphabetized variable labels</a:t>
            </a:r>
          </a:p>
        </p:txBody>
      </p:sp>
      <p:sp>
        <p:nvSpPr>
          <p:cNvPr id="162819" name="AutoShape 3"/>
          <p:cNvSpPr>
            <a:spLocks noChangeArrowheads="1"/>
          </p:cNvSpPr>
          <p:nvPr/>
        </p:nvSpPr>
        <p:spPr bwMode="auto">
          <a:xfrm>
            <a:off x="4114800" y="5273675"/>
            <a:ext cx="2819400" cy="1371600"/>
          </a:xfrm>
          <a:prstGeom prst="wedgeEllipseCallout">
            <a:avLst>
              <a:gd name="adj1" fmla="val -66611"/>
              <a:gd name="adj2" fmla="val -102083"/>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l">
              <a:lnSpc>
                <a:spcPct val="100000"/>
              </a:lnSpc>
            </a:pPr>
            <a:r>
              <a:rPr lang="en-US" sz="1200">
                <a:latin typeface="Verdana" pitchFamily="34" charset="0"/>
              </a:rPr>
              <a:t>To see the full label, hover the mouse pointer over the item.</a:t>
            </a:r>
          </a:p>
        </p:txBody>
      </p:sp>
      <p:sp>
        <p:nvSpPr>
          <p:cNvPr id="162822" name="AutoShape 6"/>
          <p:cNvSpPr>
            <a:spLocks noChangeArrowheads="1"/>
          </p:cNvSpPr>
          <p:nvPr/>
        </p:nvSpPr>
        <p:spPr bwMode="auto">
          <a:xfrm>
            <a:off x="2362200" y="1524000"/>
            <a:ext cx="4419600" cy="1676400"/>
          </a:xfrm>
          <a:prstGeom prst="wedgeEllipseCallout">
            <a:avLst>
              <a:gd name="adj1" fmla="val -18139"/>
              <a:gd name="adj2" fmla="val -19032"/>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l">
              <a:lnSpc>
                <a:spcPct val="100000"/>
              </a:lnSpc>
            </a:pPr>
            <a:r>
              <a:rPr lang="en-US" sz="1200">
                <a:latin typeface="Verdana" pitchFamily="34" charset="0"/>
              </a:rPr>
              <a:t>With the choice of variable labels in alphabetical order, the lists of variables in the dialog boxes is displayed in alphabetical order.</a:t>
            </a:r>
          </a:p>
        </p:txBody>
      </p:sp>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ED50785D-A3E5-4DD9-AA97-174145C5A4E0}" type="slidenum">
              <a:rPr lang="en-US"/>
              <a:pPr/>
              <a:t>13</a:t>
            </a:fld>
            <a:endParaRPr lang="en-US"/>
          </a:p>
        </p:txBody>
      </p:sp>
      <p:pic>
        <p:nvPicPr>
          <p:cNvPr id="163845" name="Picture 5"/>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676400" y="1447800"/>
            <a:ext cx="6502400" cy="5346700"/>
          </a:xfrm>
          <a:ln/>
          <a:extLst>
            <a:ext uri="{909E8E84-426E-40DD-AFC4-6F175D3DCCD1}">
              <a14:hiddenFill xmlns:a14="http://schemas.microsoft.com/office/drawing/2010/main">
                <a:solidFill>
                  <a:schemeClr val="bg1"/>
                </a:solidFill>
              </a14:hiddenFill>
            </a:ext>
          </a:extLst>
        </p:spPr>
      </p:pic>
      <p:sp>
        <p:nvSpPr>
          <p:cNvPr id="163842" name="Rectangle 2"/>
          <p:cNvSpPr>
            <a:spLocks noGrp="1" noChangeArrowheads="1"/>
          </p:cNvSpPr>
          <p:nvPr>
            <p:ph type="title"/>
          </p:nvPr>
        </p:nvSpPr>
        <p:spPr/>
        <p:txBody>
          <a:bodyPr/>
          <a:lstStyle/>
          <a:p>
            <a:r>
              <a:rPr lang="en-US"/>
              <a:t>Displaying variable labels in file order</a:t>
            </a:r>
          </a:p>
        </p:txBody>
      </p:sp>
      <p:sp>
        <p:nvSpPr>
          <p:cNvPr id="163846" name="AutoShape 6"/>
          <p:cNvSpPr>
            <a:spLocks noChangeArrowheads="1"/>
          </p:cNvSpPr>
          <p:nvPr/>
        </p:nvSpPr>
        <p:spPr bwMode="auto">
          <a:xfrm>
            <a:off x="3124200" y="3200400"/>
            <a:ext cx="3810000" cy="1600200"/>
          </a:xfrm>
          <a:prstGeom prst="wedgeEllipseCallout">
            <a:avLst>
              <a:gd name="adj1" fmla="val -36125"/>
              <a:gd name="adj2" fmla="val -59819"/>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l">
              <a:lnSpc>
                <a:spcPct val="100000"/>
              </a:lnSpc>
            </a:pPr>
            <a:r>
              <a:rPr lang="en-US" sz="1200">
                <a:latin typeface="Verdana" pitchFamily="34" charset="0"/>
              </a:rPr>
              <a:t>To choose to show the variable labels in file order, click on the </a:t>
            </a:r>
            <a:r>
              <a:rPr lang="en-US" sz="1200" i="1">
                <a:latin typeface="Verdana" pitchFamily="34" charset="0"/>
              </a:rPr>
              <a:t>Display labels</a:t>
            </a:r>
            <a:r>
              <a:rPr lang="en-US" sz="1200">
                <a:latin typeface="Verdana" pitchFamily="34" charset="0"/>
              </a:rPr>
              <a:t> option button and click on the </a:t>
            </a:r>
            <a:r>
              <a:rPr lang="en-US" sz="1200" i="1">
                <a:latin typeface="Verdana" pitchFamily="34" charset="0"/>
              </a:rPr>
              <a:t>File</a:t>
            </a:r>
            <a:r>
              <a:rPr lang="en-US" sz="1200">
                <a:latin typeface="Verdana" pitchFamily="34" charset="0"/>
              </a:rPr>
              <a:t> option button.</a:t>
            </a:r>
          </a:p>
        </p:txBody>
      </p:sp>
      <p:sp>
        <p:nvSpPr>
          <p:cNvPr id="163847" name="AutoShape 7"/>
          <p:cNvSpPr>
            <a:spLocks noChangeArrowheads="1"/>
          </p:cNvSpPr>
          <p:nvPr/>
        </p:nvSpPr>
        <p:spPr bwMode="auto">
          <a:xfrm>
            <a:off x="5715000" y="4953000"/>
            <a:ext cx="2895600" cy="1295400"/>
          </a:xfrm>
          <a:prstGeom prst="wedgeEllipseCallout">
            <a:avLst>
              <a:gd name="adj1" fmla="val -4606"/>
              <a:gd name="adj2" fmla="val 64463"/>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l">
              <a:lnSpc>
                <a:spcPct val="100000"/>
              </a:lnSpc>
            </a:pPr>
            <a:r>
              <a:rPr lang="en-US" sz="1200" b="1">
                <a:latin typeface="Verdana" pitchFamily="34" charset="0"/>
              </a:rPr>
              <a:t>Second</a:t>
            </a:r>
            <a:r>
              <a:rPr lang="en-US" sz="1200">
                <a:latin typeface="Verdana" pitchFamily="34" charset="0"/>
              </a:rPr>
              <a:t>, click on the </a:t>
            </a:r>
            <a:r>
              <a:rPr lang="en-US" sz="1200" i="1">
                <a:latin typeface="Verdana" pitchFamily="34" charset="0"/>
              </a:rPr>
              <a:t>Apply </a:t>
            </a:r>
            <a:r>
              <a:rPr lang="en-US" sz="1200">
                <a:latin typeface="Verdana" pitchFamily="34" charset="0"/>
              </a:rPr>
              <a:t>make the change.</a:t>
            </a:r>
          </a:p>
        </p:txBody>
      </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C3D89E04-421A-41F6-963E-C1FDE618F1AF}" type="slidenum">
              <a:rPr lang="en-US"/>
              <a:pPr/>
              <a:t>14</a:t>
            </a:fld>
            <a:endParaRPr lang="en-US"/>
          </a:p>
        </p:txBody>
      </p:sp>
      <p:pic>
        <p:nvPicPr>
          <p:cNvPr id="164869" name="Picture 5"/>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2133600" y="3276600"/>
            <a:ext cx="4876800" cy="2987675"/>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164866" name="Rectangle 2"/>
          <p:cNvSpPr>
            <a:spLocks noGrp="1" noChangeArrowheads="1"/>
          </p:cNvSpPr>
          <p:nvPr>
            <p:ph type="title"/>
          </p:nvPr>
        </p:nvSpPr>
        <p:spPr/>
        <p:txBody>
          <a:bodyPr/>
          <a:lstStyle/>
          <a:p>
            <a:r>
              <a:rPr lang="en-US"/>
              <a:t>Input dialog with file order variable labels</a:t>
            </a:r>
          </a:p>
        </p:txBody>
      </p:sp>
      <p:sp>
        <p:nvSpPr>
          <p:cNvPr id="164870" name="AutoShape 6"/>
          <p:cNvSpPr>
            <a:spLocks noChangeArrowheads="1"/>
          </p:cNvSpPr>
          <p:nvPr/>
        </p:nvSpPr>
        <p:spPr bwMode="auto">
          <a:xfrm>
            <a:off x="4114800" y="5334000"/>
            <a:ext cx="2819400" cy="1371600"/>
          </a:xfrm>
          <a:prstGeom prst="wedgeEllipseCallout">
            <a:avLst>
              <a:gd name="adj1" fmla="val -66611"/>
              <a:gd name="adj2" fmla="val -102083"/>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l">
              <a:lnSpc>
                <a:spcPct val="100000"/>
              </a:lnSpc>
            </a:pPr>
            <a:r>
              <a:rPr lang="en-US" sz="1200">
                <a:latin typeface="Verdana" pitchFamily="34" charset="0"/>
              </a:rPr>
              <a:t>To see the full label, hover the mouse pointer over the item.</a:t>
            </a:r>
          </a:p>
        </p:txBody>
      </p:sp>
      <p:sp>
        <p:nvSpPr>
          <p:cNvPr id="164871" name="AutoShape 7"/>
          <p:cNvSpPr>
            <a:spLocks noChangeArrowheads="1"/>
          </p:cNvSpPr>
          <p:nvPr/>
        </p:nvSpPr>
        <p:spPr bwMode="auto">
          <a:xfrm>
            <a:off x="2362200" y="1524000"/>
            <a:ext cx="4572000" cy="1676400"/>
          </a:xfrm>
          <a:prstGeom prst="wedgeEllipseCallout">
            <a:avLst>
              <a:gd name="adj1" fmla="val -19199"/>
              <a:gd name="adj2" fmla="val -19032"/>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l">
              <a:lnSpc>
                <a:spcPct val="100000"/>
              </a:lnSpc>
            </a:pPr>
            <a:r>
              <a:rPr lang="en-US" sz="1200">
                <a:latin typeface="Verdana" pitchFamily="34" charset="0"/>
              </a:rPr>
              <a:t>With the choice of variable labels in file order, the lists of variables in the dialog boxes are displayed in file order.</a:t>
            </a:r>
          </a:p>
        </p:txBody>
      </p:sp>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B3C26C83-8F67-4BA2-81A3-BC6AB41B3805}" type="slidenum">
              <a:rPr lang="en-US"/>
              <a:pPr/>
              <a:t>15</a:t>
            </a:fld>
            <a:endParaRPr lang="en-US"/>
          </a:p>
        </p:txBody>
      </p:sp>
      <p:pic>
        <p:nvPicPr>
          <p:cNvPr id="165898" name="Picture 10"/>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524000" y="1447800"/>
            <a:ext cx="6502400" cy="5346700"/>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165890" name="Rectangle 2"/>
          <p:cNvSpPr>
            <a:spLocks noGrp="1" noChangeArrowheads="1"/>
          </p:cNvSpPr>
          <p:nvPr>
            <p:ph type="title"/>
          </p:nvPr>
        </p:nvSpPr>
        <p:spPr/>
        <p:txBody>
          <a:bodyPr/>
          <a:lstStyle/>
          <a:p>
            <a:r>
              <a:rPr lang="en-US"/>
              <a:t>Output variable labeling options</a:t>
            </a:r>
          </a:p>
        </p:txBody>
      </p:sp>
      <p:sp>
        <p:nvSpPr>
          <p:cNvPr id="165894" name="AutoShape 6"/>
          <p:cNvSpPr>
            <a:spLocks noChangeArrowheads="1"/>
          </p:cNvSpPr>
          <p:nvPr/>
        </p:nvSpPr>
        <p:spPr bwMode="auto">
          <a:xfrm>
            <a:off x="4876800" y="2209800"/>
            <a:ext cx="3886200" cy="1219200"/>
          </a:xfrm>
          <a:prstGeom prst="wedgeEllipseCallout">
            <a:avLst>
              <a:gd name="adj1" fmla="val -42727"/>
              <a:gd name="adj2" fmla="val -52606"/>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l">
              <a:lnSpc>
                <a:spcPct val="100000"/>
              </a:lnSpc>
            </a:pPr>
            <a:r>
              <a:rPr lang="en-US" sz="1200">
                <a:latin typeface="Verdana" pitchFamily="34" charset="0"/>
              </a:rPr>
              <a:t>To see the output labeling options, click on the </a:t>
            </a:r>
            <a:r>
              <a:rPr lang="en-US" sz="1200" i="1">
                <a:latin typeface="Verdana" pitchFamily="34" charset="0"/>
              </a:rPr>
              <a:t>Output Labels</a:t>
            </a:r>
            <a:r>
              <a:rPr lang="en-US" sz="1200">
                <a:latin typeface="Verdana" pitchFamily="34" charset="0"/>
              </a:rPr>
              <a:t> tab in the </a:t>
            </a:r>
            <a:r>
              <a:rPr lang="en-US" sz="1200" i="1">
                <a:latin typeface="Verdana" pitchFamily="34" charset="0"/>
              </a:rPr>
              <a:t>Options</a:t>
            </a:r>
            <a:r>
              <a:rPr lang="en-US" sz="1200">
                <a:latin typeface="Verdana" pitchFamily="34" charset="0"/>
              </a:rPr>
              <a:t> dialog.</a:t>
            </a:r>
          </a:p>
        </p:txBody>
      </p:sp>
      <p:sp>
        <p:nvSpPr>
          <p:cNvPr id="165896" name="AutoShape 8"/>
          <p:cNvSpPr>
            <a:spLocks noChangeArrowheads="1"/>
          </p:cNvSpPr>
          <p:nvPr/>
        </p:nvSpPr>
        <p:spPr bwMode="auto">
          <a:xfrm>
            <a:off x="4267200" y="3581400"/>
            <a:ext cx="4648200" cy="2438400"/>
          </a:xfrm>
          <a:prstGeom prst="wedgeEllipseCallout">
            <a:avLst>
              <a:gd name="adj1" fmla="val -51264"/>
              <a:gd name="adj2" fmla="val 23241"/>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l">
              <a:lnSpc>
                <a:spcPct val="100000"/>
              </a:lnSpc>
            </a:pPr>
            <a:r>
              <a:rPr lang="en-US" sz="1200">
                <a:latin typeface="Verdana" pitchFamily="34" charset="0"/>
              </a:rPr>
              <a:t>We can choose what appears in the navigator outline as well as the pivot tables which hold statistical results.  We can choose the labeling for both variables and values.</a:t>
            </a:r>
          </a:p>
          <a:p>
            <a:pPr algn="l">
              <a:lnSpc>
                <a:spcPct val="100000"/>
              </a:lnSpc>
            </a:pPr>
            <a:endParaRPr lang="en-US" sz="1200">
              <a:latin typeface="Verdana" pitchFamily="34" charset="0"/>
            </a:endParaRPr>
          </a:p>
          <a:p>
            <a:pPr algn="l">
              <a:lnSpc>
                <a:spcPct val="100000"/>
              </a:lnSpc>
            </a:pPr>
            <a:r>
              <a:rPr lang="en-US" sz="1200">
                <a:latin typeface="Verdana" pitchFamily="34" charset="0"/>
              </a:rPr>
              <a:t>We have three choices for each: labels only, values only, and values and labels.</a:t>
            </a:r>
          </a:p>
        </p:txBody>
      </p:sp>
    </p:spTree>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956D98A5-1E12-4B20-9039-A93AA0C0552F}" type="slidenum">
              <a:rPr lang="en-US"/>
              <a:pPr/>
              <a:t>16</a:t>
            </a:fld>
            <a:endParaRPr lang="en-US"/>
          </a:p>
        </p:txBody>
      </p:sp>
      <p:pic>
        <p:nvPicPr>
          <p:cNvPr id="166917" name="Picture 5"/>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066800" y="1524000"/>
            <a:ext cx="6953250" cy="4957763"/>
          </a:xfrm>
          <a:ln/>
          <a:extLst>
            <a:ext uri="{909E8E84-426E-40DD-AFC4-6F175D3DCCD1}">
              <a14:hiddenFill xmlns:a14="http://schemas.microsoft.com/office/drawing/2010/main">
                <a:solidFill>
                  <a:schemeClr val="bg1"/>
                </a:solidFill>
              </a14:hiddenFill>
            </a:ext>
          </a:extLst>
        </p:spPr>
      </p:pic>
      <p:sp>
        <p:nvSpPr>
          <p:cNvPr id="166914" name="Rectangle 2"/>
          <p:cNvSpPr>
            <a:spLocks noGrp="1" noChangeArrowheads="1"/>
          </p:cNvSpPr>
          <p:nvPr>
            <p:ph type="title"/>
          </p:nvPr>
        </p:nvSpPr>
        <p:spPr/>
        <p:txBody>
          <a:bodyPr/>
          <a:lstStyle/>
          <a:p>
            <a:r>
              <a:rPr lang="en-US"/>
              <a:t>Table with value labels only</a:t>
            </a:r>
          </a:p>
        </p:txBody>
      </p:sp>
      <p:sp>
        <p:nvSpPr>
          <p:cNvPr id="166918" name="AutoShape 6"/>
          <p:cNvSpPr>
            <a:spLocks noChangeArrowheads="1"/>
          </p:cNvSpPr>
          <p:nvPr/>
        </p:nvSpPr>
        <p:spPr bwMode="auto">
          <a:xfrm>
            <a:off x="6096000" y="4800600"/>
            <a:ext cx="2819400" cy="1676400"/>
          </a:xfrm>
          <a:prstGeom prst="wedgeEllipseCallout">
            <a:avLst>
              <a:gd name="adj1" fmla="val -47861"/>
              <a:gd name="adj2" fmla="val -48009"/>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l">
              <a:lnSpc>
                <a:spcPct val="100000"/>
              </a:lnSpc>
            </a:pPr>
            <a:r>
              <a:rPr lang="en-US" sz="1200">
                <a:latin typeface="Verdana" pitchFamily="34" charset="0"/>
              </a:rPr>
              <a:t>The output tables the values labels for each category in the frequency distribution.</a:t>
            </a:r>
          </a:p>
        </p:txBody>
      </p:sp>
      <p:sp>
        <p:nvSpPr>
          <p:cNvPr id="166919" name="AutoShape 7"/>
          <p:cNvSpPr>
            <a:spLocks noChangeArrowheads="1"/>
          </p:cNvSpPr>
          <p:nvPr/>
        </p:nvSpPr>
        <p:spPr bwMode="auto">
          <a:xfrm>
            <a:off x="6400800" y="2667000"/>
            <a:ext cx="2286000" cy="1066800"/>
          </a:xfrm>
          <a:prstGeom prst="wedgeEllipseCallout">
            <a:avLst>
              <a:gd name="adj1" fmla="val -32014"/>
              <a:gd name="adj2" fmla="val 58037"/>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l">
              <a:lnSpc>
                <a:spcPct val="100000"/>
              </a:lnSpc>
            </a:pPr>
            <a:r>
              <a:rPr lang="en-US" sz="1200">
                <a:latin typeface="Verdana" pitchFamily="34" charset="0"/>
              </a:rPr>
              <a:t>The variable labels are used for table titles.</a:t>
            </a:r>
          </a:p>
        </p:txBody>
      </p:sp>
    </p:spTree>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E04084DD-0541-4893-8E7D-D6E452B84668}" type="slidenum">
              <a:rPr lang="en-US"/>
              <a:pPr/>
              <a:t>17</a:t>
            </a:fld>
            <a:endParaRPr lang="en-US"/>
          </a:p>
        </p:txBody>
      </p:sp>
      <p:pic>
        <p:nvPicPr>
          <p:cNvPr id="167941" name="Picture 5"/>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524000" y="1295400"/>
            <a:ext cx="6502400" cy="5346700"/>
          </a:xfrm>
          <a:ln/>
          <a:extLst>
            <a:ext uri="{909E8E84-426E-40DD-AFC4-6F175D3DCCD1}">
              <a14:hiddenFill xmlns:a14="http://schemas.microsoft.com/office/drawing/2010/main">
                <a:solidFill>
                  <a:schemeClr val="bg1"/>
                </a:solidFill>
              </a14:hiddenFill>
            </a:ext>
          </a:extLst>
        </p:spPr>
      </p:pic>
      <p:sp>
        <p:nvSpPr>
          <p:cNvPr id="167938" name="Rectangle 2"/>
          <p:cNvSpPr>
            <a:spLocks noGrp="1" noChangeArrowheads="1"/>
          </p:cNvSpPr>
          <p:nvPr>
            <p:ph type="title"/>
          </p:nvPr>
        </p:nvSpPr>
        <p:spPr/>
        <p:txBody>
          <a:bodyPr/>
          <a:lstStyle/>
          <a:p>
            <a:r>
              <a:rPr lang="en-US"/>
              <a:t>Choosing values instead of labels</a:t>
            </a:r>
          </a:p>
        </p:txBody>
      </p:sp>
      <p:sp>
        <p:nvSpPr>
          <p:cNvPr id="167939" name="AutoShape 3"/>
          <p:cNvSpPr>
            <a:spLocks noChangeArrowheads="1"/>
          </p:cNvSpPr>
          <p:nvPr/>
        </p:nvSpPr>
        <p:spPr bwMode="auto">
          <a:xfrm>
            <a:off x="4191000" y="3429000"/>
            <a:ext cx="3810000" cy="1219200"/>
          </a:xfrm>
          <a:prstGeom prst="wedgeEllipseCallout">
            <a:avLst>
              <a:gd name="adj1" fmla="val -50583"/>
              <a:gd name="adj2" fmla="val 118620"/>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l">
              <a:lnSpc>
                <a:spcPct val="100000"/>
              </a:lnSpc>
            </a:pPr>
            <a:r>
              <a:rPr lang="en-US" sz="1200" b="1">
                <a:latin typeface="Verdana" pitchFamily="34" charset="0"/>
              </a:rPr>
              <a:t>First</a:t>
            </a:r>
            <a:r>
              <a:rPr lang="en-US" sz="1200">
                <a:latin typeface="Verdana" pitchFamily="34" charset="0"/>
              </a:rPr>
              <a:t>, choose </a:t>
            </a:r>
            <a:r>
              <a:rPr lang="en-US" sz="1200" i="1">
                <a:latin typeface="Verdana" pitchFamily="34" charset="0"/>
              </a:rPr>
              <a:t>Values</a:t>
            </a:r>
            <a:r>
              <a:rPr lang="en-US" sz="1200">
                <a:latin typeface="Verdana" pitchFamily="34" charset="0"/>
              </a:rPr>
              <a:t> from the drop down menu for </a:t>
            </a:r>
            <a:r>
              <a:rPr lang="en-US" sz="1200" i="1">
                <a:latin typeface="Verdana" pitchFamily="34" charset="0"/>
              </a:rPr>
              <a:t>Variable values in labels shown as</a:t>
            </a:r>
            <a:r>
              <a:rPr lang="en-US" sz="1200">
                <a:latin typeface="Verdana" pitchFamily="34" charset="0"/>
              </a:rPr>
              <a:t>.</a:t>
            </a:r>
          </a:p>
        </p:txBody>
      </p:sp>
      <p:sp>
        <p:nvSpPr>
          <p:cNvPr id="167942" name="AutoShape 6"/>
          <p:cNvSpPr>
            <a:spLocks noChangeArrowheads="1"/>
          </p:cNvSpPr>
          <p:nvPr/>
        </p:nvSpPr>
        <p:spPr bwMode="auto">
          <a:xfrm>
            <a:off x="6172200" y="4800600"/>
            <a:ext cx="2514600" cy="1295400"/>
          </a:xfrm>
          <a:prstGeom prst="wedgeEllipseCallout">
            <a:avLst>
              <a:gd name="adj1" fmla="val -32704"/>
              <a:gd name="adj2" fmla="val 62009"/>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l">
              <a:lnSpc>
                <a:spcPct val="100000"/>
              </a:lnSpc>
            </a:pPr>
            <a:r>
              <a:rPr lang="en-US" sz="1200" b="1">
                <a:latin typeface="Verdana" pitchFamily="34" charset="0"/>
              </a:rPr>
              <a:t>Second</a:t>
            </a:r>
            <a:r>
              <a:rPr lang="en-US" sz="1200">
                <a:latin typeface="Verdana" pitchFamily="34" charset="0"/>
              </a:rPr>
              <a:t>, click on the </a:t>
            </a:r>
            <a:r>
              <a:rPr lang="en-US" sz="1200" i="1">
                <a:latin typeface="Verdana" pitchFamily="34" charset="0"/>
              </a:rPr>
              <a:t>Apply</a:t>
            </a:r>
            <a:r>
              <a:rPr lang="en-US" sz="1200">
                <a:latin typeface="Verdana" pitchFamily="34" charset="0"/>
              </a:rPr>
              <a:t> button to confirm our choice.</a:t>
            </a:r>
          </a:p>
        </p:txBody>
      </p:sp>
      <p:sp>
        <p:nvSpPr>
          <p:cNvPr id="167943" name="AutoShape 7"/>
          <p:cNvSpPr>
            <a:spLocks noChangeArrowheads="1"/>
          </p:cNvSpPr>
          <p:nvPr/>
        </p:nvSpPr>
        <p:spPr bwMode="auto">
          <a:xfrm>
            <a:off x="533400" y="6019800"/>
            <a:ext cx="3505200" cy="685800"/>
          </a:xfrm>
          <a:prstGeom prst="wedgeEllipseCallout">
            <a:avLst>
              <a:gd name="adj1" fmla="val 55750"/>
              <a:gd name="adj2" fmla="val -4167"/>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l">
              <a:lnSpc>
                <a:spcPct val="100000"/>
              </a:lnSpc>
            </a:pPr>
            <a:r>
              <a:rPr lang="en-US" sz="1200" b="1">
                <a:latin typeface="Verdana" pitchFamily="34" charset="0"/>
              </a:rPr>
              <a:t>Third</a:t>
            </a:r>
            <a:r>
              <a:rPr lang="en-US" sz="1200">
                <a:latin typeface="Verdana" pitchFamily="34" charset="0"/>
              </a:rPr>
              <a:t>, click on the </a:t>
            </a:r>
            <a:r>
              <a:rPr lang="en-US" sz="1200" i="1">
                <a:latin typeface="Verdana" pitchFamily="34" charset="0"/>
              </a:rPr>
              <a:t>OK</a:t>
            </a:r>
            <a:r>
              <a:rPr lang="en-US" sz="1200">
                <a:latin typeface="Verdana" pitchFamily="34" charset="0"/>
              </a:rPr>
              <a:t> button to complete the choice.</a:t>
            </a:r>
          </a:p>
        </p:txBody>
      </p:sp>
    </p:spTree>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87FD9475-0417-4268-B259-97A14B1A10A4}" type="slidenum">
              <a:rPr lang="en-US"/>
              <a:pPr/>
              <a:t>18</a:t>
            </a:fld>
            <a:endParaRPr lang="en-US"/>
          </a:p>
        </p:txBody>
      </p:sp>
      <p:pic>
        <p:nvPicPr>
          <p:cNvPr id="169989" name="Picture 5"/>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295400" y="1295400"/>
            <a:ext cx="6953250" cy="4957763"/>
          </a:xfrm>
          <a:ln/>
          <a:extLst>
            <a:ext uri="{909E8E84-426E-40DD-AFC4-6F175D3DCCD1}">
              <a14:hiddenFill xmlns:a14="http://schemas.microsoft.com/office/drawing/2010/main">
                <a:solidFill>
                  <a:schemeClr val="bg1"/>
                </a:solidFill>
              </a14:hiddenFill>
            </a:ext>
          </a:extLst>
        </p:spPr>
      </p:pic>
      <p:sp>
        <p:nvSpPr>
          <p:cNvPr id="169986" name="Rectangle 2"/>
          <p:cNvSpPr>
            <a:spLocks noGrp="1" noChangeArrowheads="1"/>
          </p:cNvSpPr>
          <p:nvPr>
            <p:ph type="title"/>
          </p:nvPr>
        </p:nvSpPr>
        <p:spPr/>
        <p:txBody>
          <a:bodyPr/>
          <a:lstStyle/>
          <a:p>
            <a:r>
              <a:rPr lang="en-US"/>
              <a:t>Table with values and no labels</a:t>
            </a:r>
          </a:p>
        </p:txBody>
      </p:sp>
      <p:sp>
        <p:nvSpPr>
          <p:cNvPr id="169990" name="AutoShape 6"/>
          <p:cNvSpPr>
            <a:spLocks noChangeArrowheads="1"/>
          </p:cNvSpPr>
          <p:nvPr/>
        </p:nvSpPr>
        <p:spPr bwMode="auto">
          <a:xfrm>
            <a:off x="5791200" y="5105400"/>
            <a:ext cx="3124200" cy="1600200"/>
          </a:xfrm>
          <a:prstGeom prst="wedgeEllipseCallout">
            <a:avLst>
              <a:gd name="adj1" fmla="val -70630"/>
              <a:gd name="adj2" fmla="val -58931"/>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l">
              <a:lnSpc>
                <a:spcPct val="100000"/>
              </a:lnSpc>
            </a:pPr>
            <a:r>
              <a:rPr lang="en-US" sz="1200">
                <a:latin typeface="Verdana" pitchFamily="34" charset="0"/>
              </a:rPr>
              <a:t>The output tables display the values and not the value labels for each category in the frequency distribution.</a:t>
            </a:r>
          </a:p>
        </p:txBody>
      </p:sp>
      <p:sp>
        <p:nvSpPr>
          <p:cNvPr id="169991" name="AutoShape 7"/>
          <p:cNvSpPr>
            <a:spLocks noChangeArrowheads="1"/>
          </p:cNvSpPr>
          <p:nvPr/>
        </p:nvSpPr>
        <p:spPr bwMode="auto">
          <a:xfrm>
            <a:off x="6400800" y="2514600"/>
            <a:ext cx="2286000" cy="1371600"/>
          </a:xfrm>
          <a:prstGeom prst="wedgeEllipseCallout">
            <a:avLst>
              <a:gd name="adj1" fmla="val -31458"/>
              <a:gd name="adj2" fmla="val 69097"/>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l">
              <a:lnSpc>
                <a:spcPct val="100000"/>
              </a:lnSpc>
            </a:pPr>
            <a:r>
              <a:rPr lang="en-US" sz="1200">
                <a:latin typeface="Verdana" pitchFamily="34" charset="0"/>
              </a:rPr>
              <a:t>The variable labels are still used for table titles.</a:t>
            </a:r>
          </a:p>
        </p:txBody>
      </p:sp>
    </p:spTree>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92771193-AC49-42D6-AB52-48CAEF05DA55}" type="slidenum">
              <a:rPr lang="en-US"/>
              <a:pPr/>
              <a:t>19</a:t>
            </a:fld>
            <a:endParaRPr lang="en-US"/>
          </a:p>
        </p:txBody>
      </p:sp>
      <p:pic>
        <p:nvPicPr>
          <p:cNvPr id="171013" name="Picture 5"/>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524000" y="1295400"/>
            <a:ext cx="6502400" cy="5346700"/>
          </a:xfrm>
          <a:ln/>
          <a:extLst>
            <a:ext uri="{909E8E84-426E-40DD-AFC4-6F175D3DCCD1}">
              <a14:hiddenFill xmlns:a14="http://schemas.microsoft.com/office/drawing/2010/main">
                <a:solidFill>
                  <a:schemeClr val="bg1"/>
                </a:solidFill>
              </a14:hiddenFill>
            </a:ext>
          </a:extLst>
        </p:spPr>
      </p:pic>
      <p:sp>
        <p:nvSpPr>
          <p:cNvPr id="171010" name="Rectangle 2"/>
          <p:cNvSpPr>
            <a:spLocks noGrp="1" noChangeArrowheads="1"/>
          </p:cNvSpPr>
          <p:nvPr>
            <p:ph type="title"/>
          </p:nvPr>
        </p:nvSpPr>
        <p:spPr/>
        <p:txBody>
          <a:bodyPr/>
          <a:lstStyle/>
          <a:p>
            <a:r>
              <a:rPr lang="en-US"/>
              <a:t>Choosing values and labels for output tables</a:t>
            </a:r>
          </a:p>
        </p:txBody>
      </p:sp>
      <p:sp>
        <p:nvSpPr>
          <p:cNvPr id="171014" name="AutoShape 6"/>
          <p:cNvSpPr>
            <a:spLocks noChangeArrowheads="1"/>
          </p:cNvSpPr>
          <p:nvPr/>
        </p:nvSpPr>
        <p:spPr bwMode="auto">
          <a:xfrm>
            <a:off x="4191000" y="3429000"/>
            <a:ext cx="4114800" cy="1219200"/>
          </a:xfrm>
          <a:prstGeom prst="wedgeEllipseCallout">
            <a:avLst>
              <a:gd name="adj1" fmla="val -52236"/>
              <a:gd name="adj2" fmla="val 130208"/>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l">
              <a:lnSpc>
                <a:spcPct val="100000"/>
              </a:lnSpc>
            </a:pPr>
            <a:r>
              <a:rPr lang="en-US" sz="1200" b="1">
                <a:latin typeface="Verdana" pitchFamily="34" charset="0"/>
              </a:rPr>
              <a:t>First</a:t>
            </a:r>
            <a:r>
              <a:rPr lang="en-US" sz="1200">
                <a:latin typeface="Verdana" pitchFamily="34" charset="0"/>
              </a:rPr>
              <a:t>, choose </a:t>
            </a:r>
            <a:r>
              <a:rPr lang="en-US" sz="1200" i="1">
                <a:latin typeface="Verdana" pitchFamily="34" charset="0"/>
              </a:rPr>
              <a:t>Values and Labels</a:t>
            </a:r>
            <a:r>
              <a:rPr lang="en-US" sz="1200">
                <a:latin typeface="Verdana" pitchFamily="34" charset="0"/>
              </a:rPr>
              <a:t> from the drop down menu for </a:t>
            </a:r>
            <a:r>
              <a:rPr lang="en-US" sz="1200" i="1">
                <a:latin typeface="Verdana" pitchFamily="34" charset="0"/>
              </a:rPr>
              <a:t>Variable values in labels shown as</a:t>
            </a:r>
            <a:r>
              <a:rPr lang="en-US" sz="1200">
                <a:latin typeface="Verdana" pitchFamily="34" charset="0"/>
              </a:rPr>
              <a:t>.</a:t>
            </a:r>
          </a:p>
        </p:txBody>
      </p:sp>
      <p:sp>
        <p:nvSpPr>
          <p:cNvPr id="171015" name="AutoShape 7"/>
          <p:cNvSpPr>
            <a:spLocks noChangeArrowheads="1"/>
          </p:cNvSpPr>
          <p:nvPr/>
        </p:nvSpPr>
        <p:spPr bwMode="auto">
          <a:xfrm>
            <a:off x="6172200" y="4800600"/>
            <a:ext cx="2514600" cy="1295400"/>
          </a:xfrm>
          <a:prstGeom prst="wedgeEllipseCallout">
            <a:avLst>
              <a:gd name="adj1" fmla="val -32704"/>
              <a:gd name="adj2" fmla="val 62009"/>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l">
              <a:lnSpc>
                <a:spcPct val="100000"/>
              </a:lnSpc>
            </a:pPr>
            <a:r>
              <a:rPr lang="en-US" sz="1200" b="1">
                <a:latin typeface="Verdana" pitchFamily="34" charset="0"/>
              </a:rPr>
              <a:t>Second</a:t>
            </a:r>
            <a:r>
              <a:rPr lang="en-US" sz="1200">
                <a:latin typeface="Verdana" pitchFamily="34" charset="0"/>
              </a:rPr>
              <a:t>, click on the </a:t>
            </a:r>
            <a:r>
              <a:rPr lang="en-US" sz="1200" i="1">
                <a:latin typeface="Verdana" pitchFamily="34" charset="0"/>
              </a:rPr>
              <a:t>Apply</a:t>
            </a:r>
            <a:r>
              <a:rPr lang="en-US" sz="1200">
                <a:latin typeface="Verdana" pitchFamily="34" charset="0"/>
              </a:rPr>
              <a:t> button to confirm our choice.</a:t>
            </a:r>
          </a:p>
        </p:txBody>
      </p:sp>
      <p:sp>
        <p:nvSpPr>
          <p:cNvPr id="171016" name="AutoShape 8"/>
          <p:cNvSpPr>
            <a:spLocks noChangeArrowheads="1"/>
          </p:cNvSpPr>
          <p:nvPr/>
        </p:nvSpPr>
        <p:spPr bwMode="auto">
          <a:xfrm>
            <a:off x="685800" y="6019800"/>
            <a:ext cx="3505200" cy="685800"/>
          </a:xfrm>
          <a:prstGeom prst="wedgeEllipseCallout">
            <a:avLst>
              <a:gd name="adj1" fmla="val 55750"/>
              <a:gd name="adj2" fmla="val -4167"/>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l">
              <a:lnSpc>
                <a:spcPct val="100000"/>
              </a:lnSpc>
            </a:pPr>
            <a:r>
              <a:rPr lang="en-US" sz="1200" b="1">
                <a:latin typeface="Verdana" pitchFamily="34" charset="0"/>
              </a:rPr>
              <a:t>Third</a:t>
            </a:r>
            <a:r>
              <a:rPr lang="en-US" sz="1200">
                <a:latin typeface="Verdana" pitchFamily="34" charset="0"/>
              </a:rPr>
              <a:t>, click on the </a:t>
            </a:r>
            <a:r>
              <a:rPr lang="en-US" sz="1200" i="1">
                <a:latin typeface="Verdana" pitchFamily="34" charset="0"/>
              </a:rPr>
              <a:t>OK</a:t>
            </a:r>
            <a:r>
              <a:rPr lang="en-US" sz="1200">
                <a:latin typeface="Verdana" pitchFamily="34" charset="0"/>
              </a:rPr>
              <a:t> button to complete the choice.</a:t>
            </a:r>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77BA609F-E12B-4AA0-828F-6B41C83D8640}" type="slidenum">
              <a:rPr lang="en-US"/>
              <a:pPr/>
              <a:t>2</a:t>
            </a:fld>
            <a:endParaRPr lang="en-US"/>
          </a:p>
        </p:txBody>
      </p:sp>
      <p:sp>
        <p:nvSpPr>
          <p:cNvPr id="152578" name="Rectangle 2"/>
          <p:cNvSpPr>
            <a:spLocks noGrp="1" noChangeArrowheads="1"/>
          </p:cNvSpPr>
          <p:nvPr>
            <p:ph type="title"/>
          </p:nvPr>
        </p:nvSpPr>
        <p:spPr/>
        <p:txBody>
          <a:bodyPr/>
          <a:lstStyle/>
          <a:p>
            <a:r>
              <a:rPr lang="en-US"/>
              <a:t>The data sets</a:t>
            </a:r>
          </a:p>
        </p:txBody>
      </p:sp>
      <p:sp>
        <p:nvSpPr>
          <p:cNvPr id="152579" name="Rectangle 3"/>
          <p:cNvSpPr>
            <a:spLocks noGrp="1" noChangeArrowheads="1"/>
          </p:cNvSpPr>
          <p:nvPr>
            <p:ph type="body" idx="1"/>
          </p:nvPr>
        </p:nvSpPr>
        <p:spPr/>
        <p:txBody>
          <a:bodyPr/>
          <a:lstStyle/>
          <a:p>
            <a:pPr>
              <a:lnSpc>
                <a:spcPct val="90000"/>
              </a:lnSpc>
            </a:pPr>
            <a:r>
              <a:rPr lang="en-US"/>
              <a:t>The homework problems will state the data set that they are using, generally using a data set called GSS2000.SAV, a subset of cases and variables from the 2000 General Social Survey. </a:t>
            </a:r>
          </a:p>
          <a:p>
            <a:pPr>
              <a:lnSpc>
                <a:spcPct val="90000"/>
              </a:lnSpc>
            </a:pPr>
            <a:endParaRPr lang="en-US"/>
          </a:p>
          <a:p>
            <a:pPr>
              <a:lnSpc>
                <a:spcPct val="90000"/>
              </a:lnSpc>
            </a:pPr>
            <a:r>
              <a:rPr lang="en-US"/>
              <a:t>The data set contains 270 cases and 254 variables. All of the cases show "Scale" for level of measurement, instead of the correct level of measurement.</a:t>
            </a:r>
          </a:p>
          <a:p>
            <a:pPr>
              <a:lnSpc>
                <a:spcPct val="90000"/>
              </a:lnSpc>
            </a:pPr>
            <a:endParaRPr lang="en-US"/>
          </a:p>
          <a:p>
            <a:pPr>
              <a:lnSpc>
                <a:spcPct val="90000"/>
              </a:lnSpc>
            </a:pPr>
            <a:r>
              <a:rPr lang="en-US"/>
              <a:t>There are some options in SPSS that make it easier for you to identify the correct variable to include in an analysis and identify in the output. </a:t>
            </a:r>
          </a:p>
        </p:txBody>
      </p:sp>
    </p:spTree>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F1B7D721-9FAB-48D2-8D86-5ED22EF6314E}" type="slidenum">
              <a:rPr lang="en-US"/>
              <a:pPr/>
              <a:t>20</a:t>
            </a:fld>
            <a:endParaRPr lang="en-US"/>
          </a:p>
        </p:txBody>
      </p:sp>
      <p:pic>
        <p:nvPicPr>
          <p:cNvPr id="172037" name="Picture 5"/>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762000" y="1295400"/>
            <a:ext cx="6953250" cy="4957763"/>
          </a:xfrm>
          <a:ln/>
          <a:extLst>
            <a:ext uri="{909E8E84-426E-40DD-AFC4-6F175D3DCCD1}">
              <a14:hiddenFill xmlns:a14="http://schemas.microsoft.com/office/drawing/2010/main">
                <a:solidFill>
                  <a:schemeClr val="bg1"/>
                </a:solidFill>
              </a14:hiddenFill>
            </a:ext>
          </a:extLst>
        </p:spPr>
      </p:pic>
      <p:sp>
        <p:nvSpPr>
          <p:cNvPr id="172034" name="Rectangle 2"/>
          <p:cNvSpPr>
            <a:spLocks noGrp="1" noChangeArrowheads="1"/>
          </p:cNvSpPr>
          <p:nvPr>
            <p:ph type="title"/>
          </p:nvPr>
        </p:nvSpPr>
        <p:spPr/>
        <p:txBody>
          <a:bodyPr/>
          <a:lstStyle/>
          <a:p>
            <a:r>
              <a:rPr lang="en-US"/>
              <a:t>Table with both values and labels</a:t>
            </a:r>
          </a:p>
        </p:txBody>
      </p:sp>
      <p:sp>
        <p:nvSpPr>
          <p:cNvPr id="172035" name="AutoShape 3"/>
          <p:cNvSpPr>
            <a:spLocks noChangeArrowheads="1"/>
          </p:cNvSpPr>
          <p:nvPr/>
        </p:nvSpPr>
        <p:spPr bwMode="auto">
          <a:xfrm>
            <a:off x="6096000" y="4800600"/>
            <a:ext cx="2819400" cy="1905000"/>
          </a:xfrm>
          <a:prstGeom prst="wedgeEllipseCallout">
            <a:avLst>
              <a:gd name="adj1" fmla="val -54954"/>
              <a:gd name="adj2" fmla="val -41500"/>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l">
              <a:lnSpc>
                <a:spcPct val="100000"/>
              </a:lnSpc>
            </a:pPr>
            <a:r>
              <a:rPr lang="en-US" sz="1200">
                <a:latin typeface="Verdana" pitchFamily="34" charset="0"/>
              </a:rPr>
              <a:t>The output tables display both the values and the value labels for each category in the frequency distribution.</a:t>
            </a:r>
          </a:p>
        </p:txBody>
      </p:sp>
      <p:sp>
        <p:nvSpPr>
          <p:cNvPr id="172038" name="AutoShape 6"/>
          <p:cNvSpPr>
            <a:spLocks noChangeArrowheads="1"/>
          </p:cNvSpPr>
          <p:nvPr/>
        </p:nvSpPr>
        <p:spPr bwMode="auto">
          <a:xfrm>
            <a:off x="6400800" y="2362200"/>
            <a:ext cx="2286000" cy="1371600"/>
          </a:xfrm>
          <a:prstGeom prst="wedgeEllipseCallout">
            <a:avLst>
              <a:gd name="adj1" fmla="val -31458"/>
              <a:gd name="adj2" fmla="val 69097"/>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l">
              <a:lnSpc>
                <a:spcPct val="100000"/>
              </a:lnSpc>
            </a:pPr>
            <a:r>
              <a:rPr lang="en-US" sz="1200">
                <a:latin typeface="Verdana" pitchFamily="34" charset="0"/>
              </a:rPr>
              <a:t>The variable labels are still used for table titles.</a:t>
            </a:r>
          </a:p>
        </p:txBody>
      </p:sp>
      <p:sp>
        <p:nvSpPr>
          <p:cNvPr id="172039" name="AutoShape 7"/>
          <p:cNvSpPr>
            <a:spLocks noChangeArrowheads="1"/>
          </p:cNvSpPr>
          <p:nvPr/>
        </p:nvSpPr>
        <p:spPr bwMode="auto">
          <a:xfrm>
            <a:off x="838200" y="5105400"/>
            <a:ext cx="3200400" cy="1447800"/>
          </a:xfrm>
          <a:prstGeom prst="wedgeEllipseCallout">
            <a:avLst>
              <a:gd name="adj1" fmla="val 26935"/>
              <a:gd name="adj2" fmla="val 8880"/>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l">
              <a:lnSpc>
                <a:spcPct val="100000"/>
              </a:lnSpc>
            </a:pPr>
            <a:r>
              <a:rPr lang="en-US" sz="1200">
                <a:latin typeface="Verdana" pitchFamily="34" charset="0"/>
              </a:rPr>
              <a:t>This may be the best choice when you are first working with this data set, but it is up to you.</a:t>
            </a:r>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139A8315-4E0A-456A-8710-408DC8E1F209}" type="slidenum">
              <a:rPr lang="en-US"/>
              <a:pPr/>
              <a:t>3</a:t>
            </a:fld>
            <a:endParaRPr lang="en-US"/>
          </a:p>
        </p:txBody>
      </p:sp>
      <p:sp>
        <p:nvSpPr>
          <p:cNvPr id="173058" name="Rectangle 2"/>
          <p:cNvSpPr>
            <a:spLocks noGrp="1" noChangeArrowheads="1"/>
          </p:cNvSpPr>
          <p:nvPr>
            <p:ph type="title"/>
          </p:nvPr>
        </p:nvSpPr>
        <p:spPr/>
        <p:txBody>
          <a:bodyPr/>
          <a:lstStyle/>
          <a:p>
            <a:r>
              <a:rPr lang="en-US"/>
              <a:t>Problem statements</a:t>
            </a:r>
          </a:p>
        </p:txBody>
      </p:sp>
      <p:sp>
        <p:nvSpPr>
          <p:cNvPr id="173059" name="Rectangle 3"/>
          <p:cNvSpPr>
            <a:spLocks noGrp="1" noChangeArrowheads="1"/>
          </p:cNvSpPr>
          <p:nvPr>
            <p:ph type="body" idx="1"/>
          </p:nvPr>
        </p:nvSpPr>
        <p:spPr>
          <a:xfrm>
            <a:off x="990600" y="3657600"/>
            <a:ext cx="7958138" cy="3048000"/>
          </a:xfrm>
        </p:spPr>
        <p:txBody>
          <a:bodyPr/>
          <a:lstStyle/>
          <a:p>
            <a:pPr>
              <a:lnSpc>
                <a:spcPct val="90000"/>
              </a:lnSpc>
            </a:pPr>
            <a:r>
              <a:rPr lang="en-US" sz="2000"/>
              <a:t>Part of your task in solving this problem in SPSS will be to identify which variable contains the information on employment status, number of hours worked, etc.</a:t>
            </a:r>
          </a:p>
          <a:p>
            <a:pPr>
              <a:lnSpc>
                <a:spcPct val="90000"/>
              </a:lnSpc>
            </a:pPr>
            <a:endParaRPr lang="en-US" sz="800"/>
          </a:p>
          <a:p>
            <a:pPr>
              <a:lnSpc>
                <a:spcPct val="90000"/>
              </a:lnSpc>
            </a:pPr>
            <a:r>
              <a:rPr lang="en-US" sz="2000"/>
              <a:t>The resources available to you are the variable name mnemonic, the variable label, and the GSS codebook which can be downloaded from the data files web page.</a:t>
            </a:r>
          </a:p>
          <a:p>
            <a:pPr>
              <a:lnSpc>
                <a:spcPct val="90000"/>
              </a:lnSpc>
            </a:pPr>
            <a:endParaRPr lang="en-US" sz="800"/>
          </a:p>
          <a:p>
            <a:pPr>
              <a:lnSpc>
                <a:spcPct val="90000"/>
              </a:lnSpc>
            </a:pPr>
            <a:r>
              <a:rPr lang="en-US" sz="2000"/>
              <a:t>Once you identify the variable name, you will have to locate it in the long list of variables in the procedure dialogs.  The following are suggestions to make this task more doable.</a:t>
            </a:r>
          </a:p>
        </p:txBody>
      </p:sp>
      <p:sp>
        <p:nvSpPr>
          <p:cNvPr id="173060" name="Rectangle 4"/>
          <p:cNvSpPr>
            <a:spLocks noChangeArrowheads="1"/>
          </p:cNvSpPr>
          <p:nvPr/>
        </p:nvSpPr>
        <p:spPr bwMode="auto">
          <a:xfrm>
            <a:off x="1447800" y="1749425"/>
            <a:ext cx="7467600" cy="175577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r>
              <a:rPr lang="en-US" sz="1600"/>
              <a:t>Based on a missing data analysis for the variables "employment status," "number of hours worked in the past week," and "self employment" in the dataset GSS2000.sav, is the following statement true, false, or an incorrect application of a statistic?</a:t>
            </a:r>
          </a:p>
          <a:p>
            <a:endParaRPr lang="en-US" sz="1600"/>
          </a:p>
          <a:p>
            <a:pPr algn="l"/>
            <a:r>
              <a:rPr lang="en-US" sz="1600"/>
              <a:t>The variables "number of hours worked in the past week" is missing data for more than half of the cases in the data set and should be examined carefully before deciding how to handle missing data.</a:t>
            </a:r>
          </a:p>
        </p:txBody>
      </p:sp>
      <p:sp>
        <p:nvSpPr>
          <p:cNvPr id="173061" name="Rectangle 5"/>
          <p:cNvSpPr>
            <a:spLocks noChangeArrowheads="1"/>
          </p:cNvSpPr>
          <p:nvPr/>
        </p:nvSpPr>
        <p:spPr bwMode="auto">
          <a:xfrm>
            <a:off x="990600" y="1292225"/>
            <a:ext cx="8153400" cy="350838"/>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r>
              <a:rPr lang="en-US" sz="2000"/>
              <a:t>A homework problem statement will look like the following:</a:t>
            </a:r>
            <a:endParaRPr lang="en-US" sz="1600"/>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2F323A5F-046B-43A9-87A7-EC6EAA891F3A}" type="slidenum">
              <a:rPr lang="en-US"/>
              <a:pPr/>
              <a:t>4</a:t>
            </a:fld>
            <a:endParaRPr lang="en-US"/>
          </a:p>
        </p:txBody>
      </p:sp>
      <p:pic>
        <p:nvPicPr>
          <p:cNvPr id="106510" name="Picture 14"/>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524000" y="1524000"/>
            <a:ext cx="6953250" cy="5051425"/>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106498" name="Rectangle 2"/>
          <p:cNvSpPr>
            <a:spLocks noGrp="1" noChangeArrowheads="1"/>
          </p:cNvSpPr>
          <p:nvPr>
            <p:ph type="title"/>
          </p:nvPr>
        </p:nvSpPr>
        <p:spPr/>
        <p:txBody>
          <a:bodyPr/>
          <a:lstStyle/>
          <a:p>
            <a:r>
              <a:rPr lang="en-US"/>
              <a:t>Selecting options</a:t>
            </a:r>
          </a:p>
        </p:txBody>
      </p:sp>
      <p:sp>
        <p:nvSpPr>
          <p:cNvPr id="106508" name="AutoShape 12"/>
          <p:cNvSpPr>
            <a:spLocks noChangeArrowheads="1"/>
          </p:cNvSpPr>
          <p:nvPr/>
        </p:nvSpPr>
        <p:spPr bwMode="auto">
          <a:xfrm>
            <a:off x="3810000" y="4114800"/>
            <a:ext cx="3505200" cy="1981200"/>
          </a:xfrm>
          <a:prstGeom prst="wedgeEllipseCallout">
            <a:avLst>
              <a:gd name="adj1" fmla="val -58019"/>
              <a:gd name="adj2" fmla="val -56889"/>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l">
              <a:lnSpc>
                <a:spcPct val="100000"/>
              </a:lnSpc>
            </a:pPr>
            <a:r>
              <a:rPr lang="en-US" sz="1200">
                <a:latin typeface="Verdana" pitchFamily="34" charset="0"/>
              </a:rPr>
              <a:t>To change the display options in SPSS for either input dialog boxes or the display of output, select </a:t>
            </a:r>
            <a:r>
              <a:rPr lang="en-US" sz="1200" i="1">
                <a:latin typeface="Verdana" pitchFamily="34" charset="0"/>
              </a:rPr>
              <a:t>Options…</a:t>
            </a:r>
            <a:r>
              <a:rPr lang="en-US" sz="1200">
                <a:latin typeface="Verdana" pitchFamily="34" charset="0"/>
              </a:rPr>
              <a:t> from the </a:t>
            </a:r>
            <a:r>
              <a:rPr lang="en-US" sz="1200" i="1">
                <a:latin typeface="Verdana" pitchFamily="34" charset="0"/>
              </a:rPr>
              <a:t>Edit</a:t>
            </a:r>
            <a:r>
              <a:rPr lang="en-US" sz="1200">
                <a:latin typeface="Verdana" pitchFamily="34" charset="0"/>
              </a:rPr>
              <a:t> menu.</a:t>
            </a:r>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4109DC73-A04D-4CAD-8757-ACD22D887824}" type="slidenum">
              <a:rPr lang="en-US"/>
              <a:pPr/>
              <a:t>5</a:t>
            </a:fld>
            <a:endParaRPr lang="en-US"/>
          </a:p>
        </p:txBody>
      </p:sp>
      <p:pic>
        <p:nvPicPr>
          <p:cNvPr id="155654" name="Picture 6"/>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752600" y="1447800"/>
            <a:ext cx="6502400" cy="5346700"/>
          </a:xfrm>
          <a:ln/>
          <a:extLst>
            <a:ext uri="{909E8E84-426E-40DD-AFC4-6F175D3DCCD1}">
              <a14:hiddenFill xmlns:a14="http://schemas.microsoft.com/office/drawing/2010/main">
                <a:solidFill>
                  <a:schemeClr val="bg1"/>
                </a:solidFill>
              </a14:hiddenFill>
            </a:ext>
          </a:extLst>
        </p:spPr>
      </p:pic>
      <p:sp>
        <p:nvSpPr>
          <p:cNvPr id="155651" name="Rectangle 3"/>
          <p:cNvSpPr>
            <a:spLocks noGrp="1" noChangeArrowheads="1"/>
          </p:cNvSpPr>
          <p:nvPr>
            <p:ph type="title"/>
          </p:nvPr>
        </p:nvSpPr>
        <p:spPr/>
        <p:txBody>
          <a:bodyPr/>
          <a:lstStyle/>
          <a:p>
            <a:r>
              <a:rPr lang="en-US"/>
              <a:t>The options dialog box</a:t>
            </a:r>
          </a:p>
        </p:txBody>
      </p:sp>
      <p:sp>
        <p:nvSpPr>
          <p:cNvPr id="155652" name="AutoShape 4"/>
          <p:cNvSpPr>
            <a:spLocks noChangeArrowheads="1"/>
          </p:cNvSpPr>
          <p:nvPr/>
        </p:nvSpPr>
        <p:spPr bwMode="auto">
          <a:xfrm>
            <a:off x="4800600" y="1447800"/>
            <a:ext cx="3962400" cy="1447800"/>
          </a:xfrm>
          <a:prstGeom prst="wedgeEllipseCallout">
            <a:avLst>
              <a:gd name="adj1" fmla="val -50722"/>
              <a:gd name="adj2" fmla="val 40241"/>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l">
              <a:lnSpc>
                <a:spcPct val="100000"/>
              </a:lnSpc>
            </a:pPr>
            <a:r>
              <a:rPr lang="en-US" sz="1200">
                <a:latin typeface="Verdana" pitchFamily="34" charset="0"/>
              </a:rPr>
              <a:t>The </a:t>
            </a:r>
            <a:r>
              <a:rPr lang="en-US" sz="1200" i="1">
                <a:latin typeface="Verdana" pitchFamily="34" charset="0"/>
              </a:rPr>
              <a:t>Variable Lists</a:t>
            </a:r>
            <a:r>
              <a:rPr lang="en-US" sz="1200">
                <a:latin typeface="Verdana" pitchFamily="34" charset="0"/>
              </a:rPr>
              <a:t> panel supports for different combinations for the way variables appear in the lists in dialog boxes.</a:t>
            </a:r>
          </a:p>
        </p:txBody>
      </p:sp>
      <p:sp>
        <p:nvSpPr>
          <p:cNvPr id="155655" name="AutoShape 7"/>
          <p:cNvSpPr>
            <a:spLocks noChangeArrowheads="1"/>
          </p:cNvSpPr>
          <p:nvPr/>
        </p:nvSpPr>
        <p:spPr bwMode="auto">
          <a:xfrm>
            <a:off x="4800600" y="3657600"/>
            <a:ext cx="2514600" cy="1524000"/>
          </a:xfrm>
          <a:prstGeom prst="wedgeEllipseCallout">
            <a:avLst>
              <a:gd name="adj1" fmla="val -71463"/>
              <a:gd name="adj2" fmla="val -100523"/>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l">
              <a:lnSpc>
                <a:spcPct val="100000"/>
              </a:lnSpc>
            </a:pPr>
            <a:r>
              <a:rPr lang="en-US" sz="1200">
                <a:latin typeface="Verdana" pitchFamily="34" charset="0"/>
              </a:rPr>
              <a:t>We can choose to display the variable labels or the variable names.</a:t>
            </a:r>
          </a:p>
        </p:txBody>
      </p:sp>
      <p:sp>
        <p:nvSpPr>
          <p:cNvPr id="155656" name="AutoShape 8"/>
          <p:cNvSpPr>
            <a:spLocks noChangeArrowheads="1"/>
          </p:cNvSpPr>
          <p:nvPr/>
        </p:nvSpPr>
        <p:spPr bwMode="auto">
          <a:xfrm>
            <a:off x="1066800" y="3429000"/>
            <a:ext cx="3505200" cy="1676400"/>
          </a:xfrm>
          <a:prstGeom prst="wedgeEllipseCallout">
            <a:avLst>
              <a:gd name="adj1" fmla="val 8199"/>
              <a:gd name="adj2" fmla="val -72157"/>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l">
              <a:lnSpc>
                <a:spcPct val="100000"/>
              </a:lnSpc>
            </a:pPr>
            <a:r>
              <a:rPr lang="en-US" sz="1200">
                <a:latin typeface="Verdana" pitchFamily="34" charset="0"/>
              </a:rPr>
              <a:t>We can choose to have variables listed in alphabetical order or in the order that they appear in data file as displayed in the data editor</a:t>
            </a:r>
          </a:p>
        </p:txBody>
      </p:sp>
      <p:sp>
        <p:nvSpPr>
          <p:cNvPr id="155657" name="AutoShape 9"/>
          <p:cNvSpPr>
            <a:spLocks noChangeArrowheads="1"/>
          </p:cNvSpPr>
          <p:nvPr/>
        </p:nvSpPr>
        <p:spPr bwMode="auto">
          <a:xfrm>
            <a:off x="3276600" y="5257800"/>
            <a:ext cx="3048000" cy="1447800"/>
          </a:xfrm>
          <a:prstGeom prst="wedgeEllipseCallout">
            <a:avLst>
              <a:gd name="adj1" fmla="val -5000"/>
              <a:gd name="adj2" fmla="val -8116"/>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l">
              <a:lnSpc>
                <a:spcPct val="100000"/>
              </a:lnSpc>
            </a:pPr>
            <a:r>
              <a:rPr lang="en-US" sz="1200">
                <a:latin typeface="Verdana" pitchFamily="34" charset="0"/>
              </a:rPr>
              <a:t>My personal preference is to display names in file order, but you should pick the one that facilitates your work.</a:t>
            </a:r>
          </a:p>
        </p:txBody>
      </p: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4"/>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004BF4E1-E468-4653-8638-E4778242DAB6}" type="slidenum">
              <a:rPr lang="en-US"/>
              <a:pPr/>
              <a:t>6</a:t>
            </a:fld>
            <a:endParaRPr lang="en-US"/>
          </a:p>
        </p:txBody>
      </p:sp>
      <p:pic>
        <p:nvPicPr>
          <p:cNvPr id="156677" name="Picture 5"/>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a:xfrm>
            <a:off x="1600200" y="1447800"/>
            <a:ext cx="4835525" cy="2962275"/>
          </a:xfrm>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pic>
        <p:nvPicPr>
          <p:cNvPr id="156678" name="Picture 6"/>
          <p:cNvPicPr>
            <a:picLocks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a:xfrm>
            <a:off x="2362200" y="4538663"/>
            <a:ext cx="6297613" cy="2166937"/>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156674" name="Rectangle 2"/>
          <p:cNvSpPr>
            <a:spLocks noGrp="1" noChangeArrowheads="1"/>
          </p:cNvSpPr>
          <p:nvPr>
            <p:ph type="title"/>
          </p:nvPr>
        </p:nvSpPr>
        <p:spPr/>
        <p:txBody>
          <a:bodyPr/>
          <a:lstStyle/>
          <a:p>
            <a:r>
              <a:rPr lang="en-US"/>
              <a:t>Input dialog with file order variable names</a:t>
            </a:r>
          </a:p>
        </p:txBody>
      </p:sp>
      <p:sp>
        <p:nvSpPr>
          <p:cNvPr id="156675" name="AutoShape 3"/>
          <p:cNvSpPr>
            <a:spLocks noChangeArrowheads="1"/>
          </p:cNvSpPr>
          <p:nvPr/>
        </p:nvSpPr>
        <p:spPr bwMode="auto">
          <a:xfrm>
            <a:off x="3962400" y="1676400"/>
            <a:ext cx="3352800" cy="1981200"/>
          </a:xfrm>
          <a:prstGeom prst="wedgeEllipseCallout">
            <a:avLst>
              <a:gd name="adj1" fmla="val -8000"/>
              <a:gd name="adj2" fmla="val -23796"/>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l">
              <a:lnSpc>
                <a:spcPct val="100000"/>
              </a:lnSpc>
            </a:pPr>
            <a:r>
              <a:rPr lang="en-US" sz="1200">
                <a:latin typeface="Verdana" pitchFamily="34" charset="0"/>
              </a:rPr>
              <a:t>With the choice of variable names in file order, the lists of variables in the dialog boxes follow the same order as the data set.</a:t>
            </a:r>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AC838090-0E1F-42AC-BA1C-184A3B66FC95}" type="slidenum">
              <a:rPr lang="en-US"/>
              <a:pPr/>
              <a:t>7</a:t>
            </a:fld>
            <a:endParaRPr lang="en-US"/>
          </a:p>
        </p:txBody>
      </p:sp>
      <p:pic>
        <p:nvPicPr>
          <p:cNvPr id="157701" name="Picture 5"/>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828800" y="1447800"/>
            <a:ext cx="6502400" cy="5346700"/>
          </a:xfrm>
          <a:ln/>
          <a:extLst>
            <a:ext uri="{909E8E84-426E-40DD-AFC4-6F175D3DCCD1}">
              <a14:hiddenFill xmlns:a14="http://schemas.microsoft.com/office/drawing/2010/main">
                <a:solidFill>
                  <a:schemeClr val="bg1"/>
                </a:solidFill>
              </a14:hiddenFill>
            </a:ext>
          </a:extLst>
        </p:spPr>
      </p:pic>
      <p:sp>
        <p:nvSpPr>
          <p:cNvPr id="157698" name="Rectangle 2"/>
          <p:cNvSpPr>
            <a:spLocks noGrp="1" noChangeArrowheads="1"/>
          </p:cNvSpPr>
          <p:nvPr>
            <p:ph type="title"/>
          </p:nvPr>
        </p:nvSpPr>
        <p:spPr/>
        <p:txBody>
          <a:bodyPr/>
          <a:lstStyle/>
          <a:p>
            <a:r>
              <a:rPr lang="en-US"/>
              <a:t>Setting the order to alphabetical</a:t>
            </a:r>
          </a:p>
        </p:txBody>
      </p:sp>
      <p:sp>
        <p:nvSpPr>
          <p:cNvPr id="157699" name="AutoShape 3"/>
          <p:cNvSpPr>
            <a:spLocks noChangeArrowheads="1"/>
          </p:cNvSpPr>
          <p:nvPr/>
        </p:nvSpPr>
        <p:spPr bwMode="auto">
          <a:xfrm>
            <a:off x="2971800" y="3200400"/>
            <a:ext cx="3810000" cy="1600200"/>
          </a:xfrm>
          <a:prstGeom prst="wedgeEllipseCallout">
            <a:avLst>
              <a:gd name="adj1" fmla="val -59500"/>
              <a:gd name="adj2" fmla="val -59227"/>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l">
              <a:lnSpc>
                <a:spcPct val="100000"/>
              </a:lnSpc>
            </a:pPr>
            <a:r>
              <a:rPr lang="en-US" sz="1200">
                <a:latin typeface="Verdana" pitchFamily="34" charset="0"/>
              </a:rPr>
              <a:t>To choose to show the variable names in alphabetical order, </a:t>
            </a:r>
            <a:r>
              <a:rPr lang="en-US" sz="1200" b="1">
                <a:latin typeface="Verdana" pitchFamily="34" charset="0"/>
              </a:rPr>
              <a:t>first</a:t>
            </a:r>
            <a:r>
              <a:rPr lang="en-US" sz="1200">
                <a:latin typeface="Verdana" pitchFamily="34" charset="0"/>
              </a:rPr>
              <a:t> click on the </a:t>
            </a:r>
            <a:r>
              <a:rPr lang="en-US" sz="1200" i="1">
                <a:latin typeface="Verdana" pitchFamily="34" charset="0"/>
              </a:rPr>
              <a:t>Alphabetical</a:t>
            </a:r>
            <a:r>
              <a:rPr lang="en-US" sz="1200">
                <a:latin typeface="Verdana" pitchFamily="34" charset="0"/>
              </a:rPr>
              <a:t> option button.</a:t>
            </a:r>
          </a:p>
        </p:txBody>
      </p:sp>
      <p:sp>
        <p:nvSpPr>
          <p:cNvPr id="157702" name="AutoShape 6"/>
          <p:cNvSpPr>
            <a:spLocks noChangeArrowheads="1"/>
          </p:cNvSpPr>
          <p:nvPr/>
        </p:nvSpPr>
        <p:spPr bwMode="auto">
          <a:xfrm>
            <a:off x="5562600" y="4953000"/>
            <a:ext cx="2895600" cy="1295400"/>
          </a:xfrm>
          <a:prstGeom prst="wedgeEllipseCallout">
            <a:avLst>
              <a:gd name="adj1" fmla="val -4606"/>
              <a:gd name="adj2" fmla="val 64463"/>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l">
              <a:lnSpc>
                <a:spcPct val="100000"/>
              </a:lnSpc>
            </a:pPr>
            <a:r>
              <a:rPr lang="en-US" sz="1200" b="1">
                <a:latin typeface="Verdana" pitchFamily="34" charset="0"/>
              </a:rPr>
              <a:t>Second</a:t>
            </a:r>
            <a:r>
              <a:rPr lang="en-US" sz="1200">
                <a:latin typeface="Verdana" pitchFamily="34" charset="0"/>
              </a:rPr>
              <a:t>, click on the </a:t>
            </a:r>
            <a:r>
              <a:rPr lang="en-US" sz="1200" i="1">
                <a:latin typeface="Verdana" pitchFamily="34" charset="0"/>
              </a:rPr>
              <a:t>Apply </a:t>
            </a:r>
            <a:r>
              <a:rPr lang="en-US" sz="1200">
                <a:latin typeface="Verdana" pitchFamily="34" charset="0"/>
              </a:rPr>
              <a:t>make the change.</a:t>
            </a:r>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15F9003C-A624-4714-B1B4-2197FA6FCE23}" type="slidenum">
              <a:rPr lang="en-US"/>
              <a:pPr/>
              <a:t>8</a:t>
            </a:fld>
            <a:endParaRPr lang="en-US"/>
          </a:p>
        </p:txBody>
      </p:sp>
      <p:pic>
        <p:nvPicPr>
          <p:cNvPr id="158725" name="Picture 5"/>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762000" y="2025650"/>
            <a:ext cx="8213725" cy="1403350"/>
          </a:xfrm>
          <a:ln/>
          <a:extLst>
            <a:ext uri="{909E8E84-426E-40DD-AFC4-6F175D3DCCD1}">
              <a14:hiddenFill xmlns:a14="http://schemas.microsoft.com/office/drawing/2010/main">
                <a:solidFill>
                  <a:schemeClr val="bg1"/>
                </a:solidFill>
              </a14:hiddenFill>
            </a:ext>
          </a:extLst>
        </p:spPr>
      </p:pic>
      <p:sp>
        <p:nvSpPr>
          <p:cNvPr id="158722" name="Rectangle 2"/>
          <p:cNvSpPr>
            <a:spLocks noGrp="1" noChangeArrowheads="1"/>
          </p:cNvSpPr>
          <p:nvPr>
            <p:ph type="title"/>
          </p:nvPr>
        </p:nvSpPr>
        <p:spPr/>
        <p:txBody>
          <a:bodyPr/>
          <a:lstStyle/>
          <a:p>
            <a:r>
              <a:rPr lang="en-US"/>
              <a:t>SPSS's response to your change</a:t>
            </a:r>
          </a:p>
        </p:txBody>
      </p:sp>
      <p:sp>
        <p:nvSpPr>
          <p:cNvPr id="158723" name="AutoShape 3"/>
          <p:cNvSpPr>
            <a:spLocks noChangeArrowheads="1"/>
          </p:cNvSpPr>
          <p:nvPr/>
        </p:nvSpPr>
        <p:spPr bwMode="auto">
          <a:xfrm>
            <a:off x="3886200" y="3657600"/>
            <a:ext cx="3352800" cy="1981200"/>
          </a:xfrm>
          <a:prstGeom prst="wedgeEllipseCallout">
            <a:avLst>
              <a:gd name="adj1" fmla="val -29685"/>
              <a:gd name="adj2" fmla="val -73157"/>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l">
              <a:lnSpc>
                <a:spcPct val="100000"/>
              </a:lnSpc>
            </a:pPr>
            <a:r>
              <a:rPr lang="en-US" sz="1200">
                <a:latin typeface="Verdana" pitchFamily="34" charset="0"/>
              </a:rPr>
              <a:t>When you click on the apply button, SPSS displays this message to you about its response.</a:t>
            </a:r>
          </a:p>
          <a:p>
            <a:pPr algn="l">
              <a:lnSpc>
                <a:spcPct val="100000"/>
              </a:lnSpc>
            </a:pPr>
            <a:endParaRPr lang="en-US" sz="1200">
              <a:latin typeface="Verdana" pitchFamily="34" charset="0"/>
            </a:endParaRPr>
          </a:p>
          <a:p>
            <a:pPr algn="l">
              <a:lnSpc>
                <a:spcPct val="100000"/>
              </a:lnSpc>
            </a:pPr>
            <a:r>
              <a:rPr lang="en-US" sz="1200">
                <a:latin typeface="Verdana" pitchFamily="34" charset="0"/>
              </a:rPr>
              <a:t>Click on the </a:t>
            </a:r>
            <a:r>
              <a:rPr lang="en-US" sz="1200" i="1">
                <a:latin typeface="Verdana" pitchFamily="34" charset="0"/>
              </a:rPr>
              <a:t>OK</a:t>
            </a:r>
            <a:r>
              <a:rPr lang="en-US" sz="1200">
                <a:latin typeface="Verdana" pitchFamily="34" charset="0"/>
              </a:rPr>
              <a:t> button to confirm your choice.</a:t>
            </a:r>
          </a:p>
        </p:txBody>
      </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7CF8F53E-7502-4C1F-B310-2DDCABF8E9D7}" type="slidenum">
              <a:rPr lang="en-US"/>
              <a:pPr/>
              <a:t>9</a:t>
            </a:fld>
            <a:endParaRPr lang="en-US"/>
          </a:p>
        </p:txBody>
      </p:sp>
      <p:pic>
        <p:nvPicPr>
          <p:cNvPr id="159749" name="Picture 5"/>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2032000" y="1435100"/>
            <a:ext cx="6502400" cy="5346700"/>
          </a:xfrm>
          <a:ln/>
          <a:extLst>
            <a:ext uri="{909E8E84-426E-40DD-AFC4-6F175D3DCCD1}">
              <a14:hiddenFill xmlns:a14="http://schemas.microsoft.com/office/drawing/2010/main">
                <a:solidFill>
                  <a:schemeClr val="bg1"/>
                </a:solidFill>
              </a14:hiddenFill>
            </a:ext>
          </a:extLst>
        </p:spPr>
      </p:pic>
      <p:sp>
        <p:nvSpPr>
          <p:cNvPr id="159746" name="Rectangle 2"/>
          <p:cNvSpPr>
            <a:spLocks noGrp="1" noChangeArrowheads="1"/>
          </p:cNvSpPr>
          <p:nvPr>
            <p:ph type="title"/>
          </p:nvPr>
        </p:nvSpPr>
        <p:spPr/>
        <p:txBody>
          <a:bodyPr/>
          <a:lstStyle/>
          <a:p>
            <a:r>
              <a:rPr lang="en-US"/>
              <a:t>Completing the change</a:t>
            </a:r>
          </a:p>
        </p:txBody>
      </p:sp>
      <p:sp>
        <p:nvSpPr>
          <p:cNvPr id="159747" name="AutoShape 3"/>
          <p:cNvSpPr>
            <a:spLocks noChangeArrowheads="1"/>
          </p:cNvSpPr>
          <p:nvPr/>
        </p:nvSpPr>
        <p:spPr bwMode="auto">
          <a:xfrm>
            <a:off x="5080000" y="4495800"/>
            <a:ext cx="3352800" cy="1676400"/>
          </a:xfrm>
          <a:prstGeom prst="wedgeEllipseCallout">
            <a:avLst>
              <a:gd name="adj1" fmla="val -43986"/>
              <a:gd name="adj2" fmla="val 66384"/>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l">
              <a:lnSpc>
                <a:spcPct val="100000"/>
              </a:lnSpc>
            </a:pPr>
            <a:r>
              <a:rPr lang="en-US" sz="1200">
                <a:latin typeface="Verdana" pitchFamily="34" charset="0"/>
              </a:rPr>
              <a:t>Click on the </a:t>
            </a:r>
            <a:r>
              <a:rPr lang="en-US" sz="1200" i="1">
                <a:latin typeface="Verdana" pitchFamily="34" charset="0"/>
              </a:rPr>
              <a:t>OK</a:t>
            </a:r>
            <a:r>
              <a:rPr lang="en-US" sz="1200">
                <a:latin typeface="Verdana" pitchFamily="34" charset="0"/>
              </a:rPr>
              <a:t> button in the Options dialog box to complete your request for a change.</a:t>
            </a:r>
          </a:p>
        </p:txBody>
      </p:sp>
    </p:spTree>
  </p:cSld>
  <p:clrMapOvr>
    <a:masterClrMapping/>
  </p:clrMapOvr>
  <p:transition/>
</p:sld>
</file>

<file path=ppt/theme/theme1.xml><?xml version="1.0" encoding="utf-8"?>
<a:theme xmlns:a="http://schemas.openxmlformats.org/drawingml/2006/main" name="_statTemplate">
  <a:themeElements>
    <a:clrScheme name="">
      <a:dk1>
        <a:srgbClr val="000000"/>
      </a:dk1>
      <a:lt1>
        <a:srgbClr val="FFFFFF"/>
      </a:lt1>
      <a:dk2>
        <a:srgbClr val="000000"/>
      </a:dk2>
      <a:lt2>
        <a:srgbClr val="E3E2C7"/>
      </a:lt2>
      <a:accent1>
        <a:srgbClr val="EAEAEA"/>
      </a:accent1>
      <a:accent2>
        <a:srgbClr val="003366"/>
      </a:accent2>
      <a:accent3>
        <a:srgbClr val="FFFFFF"/>
      </a:accent3>
      <a:accent4>
        <a:srgbClr val="000000"/>
      </a:accent4>
      <a:accent5>
        <a:srgbClr val="F3F3F3"/>
      </a:accent5>
      <a:accent6>
        <a:srgbClr val="002D5C"/>
      </a:accent6>
      <a:hlink>
        <a:srgbClr val="003366"/>
      </a:hlink>
      <a:folHlink>
        <a:srgbClr val="800000"/>
      </a:folHlink>
    </a:clrScheme>
    <a:fontScheme name="_statTemplate">
      <a:majorFont>
        <a:latin typeface="Trebuchet MS"/>
        <a:ea typeface=""/>
        <a:cs typeface=""/>
      </a:majorFont>
      <a:minorFont>
        <a:latin typeface="Trebuchet M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solidFill>
        <a:ln>
          <a:noFill/>
        </a:ln>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ctr" anchorCtr="0" compatLnSpc="1">
        <a:prstTxWarp prst="textNoShape">
          <a:avLst/>
        </a:prstTxWarp>
      </a:bodyPr>
      <a:lstStyle>
        <a:defPPr marL="0" marR="0" indent="0" algn="ctr" defTabSz="914400" rtl="0" eaLnBrk="1" fontAlgn="base" latinLnBrk="0" hangingPunct="1">
          <a:lnSpc>
            <a:spcPct val="85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rebuchet MS" pitchFamily="34" charset="0"/>
          </a:defRPr>
        </a:defPPr>
      </a:lstStyle>
    </a:spDef>
    <a:lnDef>
      <a:spPr bwMode="auto">
        <a:xfrm>
          <a:off x="0" y="0"/>
          <a:ext cx="1" cy="1"/>
        </a:xfrm>
        <a:custGeom>
          <a:avLst/>
          <a:gdLst/>
          <a:ahLst/>
          <a:cxnLst/>
          <a:rect l="0" t="0" r="0" b="0"/>
          <a:pathLst/>
        </a:custGeom>
        <a:solidFill>
          <a:schemeClr val="bg1"/>
        </a:solidFill>
        <a:ln>
          <a:noFill/>
        </a:ln>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ctr" anchorCtr="0" compatLnSpc="1">
        <a:prstTxWarp prst="textNoShape">
          <a:avLst/>
        </a:prstTxWarp>
      </a:bodyPr>
      <a:lstStyle>
        <a:defPPr marL="0" marR="0" indent="0" algn="ctr" defTabSz="914400" rtl="0" eaLnBrk="1" fontAlgn="base" latinLnBrk="0" hangingPunct="1">
          <a:lnSpc>
            <a:spcPct val="85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rebuchet MS" pitchFamily="34" charset="0"/>
          </a:defRPr>
        </a:defPPr>
      </a:lstStyle>
    </a:lnDef>
  </a:objectDefaults>
  <a:extraClrSchemeLst>
    <a:extraClrScheme>
      <a:clrScheme name="_statTemplate 1">
        <a:dk1>
          <a:srgbClr val="008080"/>
        </a:dk1>
        <a:lt1>
          <a:srgbClr val="FFFFCC"/>
        </a:lt1>
        <a:dk2>
          <a:srgbClr val="009999"/>
        </a:dk2>
        <a:lt2>
          <a:srgbClr val="FFFF99"/>
        </a:lt2>
        <a:accent1>
          <a:srgbClr val="336699"/>
        </a:accent1>
        <a:accent2>
          <a:srgbClr val="FFFF99"/>
        </a:accent2>
        <a:accent3>
          <a:srgbClr val="AACACA"/>
        </a:accent3>
        <a:accent4>
          <a:srgbClr val="DADAAE"/>
        </a:accent4>
        <a:accent5>
          <a:srgbClr val="ADB8CA"/>
        </a:accent5>
        <a:accent6>
          <a:srgbClr val="E7E78A"/>
        </a:accent6>
        <a:hlink>
          <a:srgbClr val="FFFFCC"/>
        </a:hlink>
        <a:folHlink>
          <a:srgbClr val="DDDDDD"/>
        </a:folHlink>
      </a:clrScheme>
      <a:clrMap bg1="dk2" tx1="lt1" bg2="dk1" tx2="lt2" accent1="accent1" accent2="accent2" accent3="accent3" accent4="accent4" accent5="accent5" accent6="accent6" hlink="hlink" folHlink="folHlink"/>
    </a:extraClrScheme>
    <a:extraClrScheme>
      <a:clrScheme name="_statTemplate 2">
        <a:dk1>
          <a:srgbClr val="003366"/>
        </a:dk1>
        <a:lt1>
          <a:srgbClr val="FFFFFF"/>
        </a:lt1>
        <a:dk2>
          <a:srgbClr val="003366"/>
        </a:dk2>
        <a:lt2>
          <a:srgbClr val="E3E2C7"/>
        </a:lt2>
        <a:accent1>
          <a:srgbClr val="CCCC99"/>
        </a:accent1>
        <a:accent2>
          <a:srgbClr val="003366"/>
        </a:accent2>
        <a:accent3>
          <a:srgbClr val="FFFFFF"/>
        </a:accent3>
        <a:accent4>
          <a:srgbClr val="002A56"/>
        </a:accent4>
        <a:accent5>
          <a:srgbClr val="E2E2CA"/>
        </a:accent5>
        <a:accent6>
          <a:srgbClr val="002D5C"/>
        </a:accent6>
        <a:hlink>
          <a:srgbClr val="003366"/>
        </a:hlink>
        <a:folHlink>
          <a:srgbClr val="800000"/>
        </a:folHlink>
      </a:clrScheme>
      <a:clrMap bg1="lt1" tx1="dk1" bg2="lt2" tx2="dk2" accent1="accent1" accent2="accent2" accent3="accent3" accent4="accent4" accent5="accent5" accent6="accent6" hlink="hlink" folHlink="folHlink"/>
    </a:extraClrScheme>
    <a:extraClrScheme>
      <a:clrScheme name="_statTemplate 3">
        <a:dk1>
          <a:srgbClr val="000000"/>
        </a:dk1>
        <a:lt1>
          <a:srgbClr val="FFFFFF"/>
        </a:lt1>
        <a:dk2>
          <a:srgbClr val="000000"/>
        </a:dk2>
        <a:lt2>
          <a:srgbClr val="DDDDDD"/>
        </a:lt2>
        <a:accent1>
          <a:srgbClr val="DDDDDD"/>
        </a:accent1>
        <a:accent2>
          <a:srgbClr val="333333"/>
        </a:accent2>
        <a:accent3>
          <a:srgbClr val="FFFFFF"/>
        </a:accent3>
        <a:accent4>
          <a:srgbClr val="000000"/>
        </a:accent4>
        <a:accent5>
          <a:srgbClr val="EBEBEB"/>
        </a:accent5>
        <a:accent6>
          <a:srgbClr val="2D2D2D"/>
        </a:accent6>
        <a:hlink>
          <a:srgbClr val="808080"/>
        </a:hlink>
        <a:folHlink>
          <a:srgbClr val="808080"/>
        </a:folHlink>
      </a:clrScheme>
      <a:clrMap bg1="lt1" tx1="dk1" bg2="lt2" tx2="dk2" accent1="accent1" accent2="accent2" accent3="accent3" accent4="accent4" accent5="accent5" accent6="accent6" hlink="hlink" folHlink="folHlink"/>
    </a:extraClrScheme>
    <a:extraClrScheme>
      <a:clrScheme name="_statTemplate 4">
        <a:dk1>
          <a:srgbClr val="5F5F5F"/>
        </a:dk1>
        <a:lt1>
          <a:srgbClr val="FFFFFF"/>
        </a:lt1>
        <a:dk2>
          <a:srgbClr val="003366"/>
        </a:dk2>
        <a:lt2>
          <a:srgbClr val="FFFFFF"/>
        </a:lt2>
        <a:accent1>
          <a:srgbClr val="7E003F"/>
        </a:accent1>
        <a:accent2>
          <a:srgbClr val="DDDDDD"/>
        </a:accent2>
        <a:accent3>
          <a:srgbClr val="AAADB8"/>
        </a:accent3>
        <a:accent4>
          <a:srgbClr val="DADADA"/>
        </a:accent4>
        <a:accent5>
          <a:srgbClr val="C0AAAF"/>
        </a:accent5>
        <a:accent6>
          <a:srgbClr val="C8C8C8"/>
        </a:accent6>
        <a:hlink>
          <a:srgbClr val="969696"/>
        </a:hlink>
        <a:folHlink>
          <a:srgbClr val="DDDDDD"/>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C:\Documents and Settings\js\Application Data\Microsoft\Templates\_statTemplate.pot</Template>
  <TotalTime>4396</TotalTime>
  <Words>1198</Words>
  <Application>Microsoft Office PowerPoint</Application>
  <PresentationFormat>On-screen Show (4:3)</PresentationFormat>
  <Paragraphs>159</Paragraphs>
  <Slides>20</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20</vt:i4>
      </vt:variant>
    </vt:vector>
  </HeadingPairs>
  <TitlesOfParts>
    <vt:vector size="25" baseType="lpstr">
      <vt:lpstr>Times New Roman</vt:lpstr>
      <vt:lpstr>Trebuchet MS</vt:lpstr>
      <vt:lpstr>Wingdings</vt:lpstr>
      <vt:lpstr>Verdana</vt:lpstr>
      <vt:lpstr>_statTemplate</vt:lpstr>
      <vt:lpstr>Solving Problems in SPSS</vt:lpstr>
      <vt:lpstr>The data sets</vt:lpstr>
      <vt:lpstr>Problem statements</vt:lpstr>
      <vt:lpstr>Selecting options</vt:lpstr>
      <vt:lpstr>The options dialog box</vt:lpstr>
      <vt:lpstr>Input dialog with file order variable names</vt:lpstr>
      <vt:lpstr>Setting the order to alphabetical</vt:lpstr>
      <vt:lpstr>SPSS's response to your change</vt:lpstr>
      <vt:lpstr>Completing the change</vt:lpstr>
      <vt:lpstr>Input dialog with alphabetized variable names</vt:lpstr>
      <vt:lpstr>Displaying variable labels instead of names</vt:lpstr>
      <vt:lpstr>Input dialog with alphabetized variable labels</vt:lpstr>
      <vt:lpstr>Displaying variable labels in file order</vt:lpstr>
      <vt:lpstr>Input dialog with file order variable labels</vt:lpstr>
      <vt:lpstr>Output variable labeling options</vt:lpstr>
      <vt:lpstr>Table with value labels only</vt:lpstr>
      <vt:lpstr>Choosing values instead of labels</vt:lpstr>
      <vt:lpstr>Table with values and no labels</vt:lpstr>
      <vt:lpstr>Choosing values and labels for output tables</vt:lpstr>
      <vt:lpstr>Table with both values and labels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Frequency Distributions</dc:title>
  <dc:creator>Michael</dc:creator>
  <cp:lastModifiedBy>Michael</cp:lastModifiedBy>
  <cp:revision>180</cp:revision>
  <cp:lastPrinted>2000-09-01T15:46:21Z</cp:lastPrinted>
  <dcterms:created xsi:type="dcterms:W3CDTF">2000-09-01T15:46:21Z</dcterms:created>
  <dcterms:modified xsi:type="dcterms:W3CDTF">2012-04-15T14:28:46Z</dcterms:modified>
</cp:coreProperties>
</file>