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0658B-551A-44BE-BDD6-A9112C93D42E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8685-809A-4A48-AC01-E55CB9A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1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2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5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8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0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62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5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2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BFFC6-9A21-4D83-8901-1BDCCF873E38}" type="datetimeFigureOut">
              <a:rPr lang="en-US" smtClean="0"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9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8" idx="3"/>
          </p:cNvCxnSpPr>
          <p:nvPr/>
        </p:nvCxnSpPr>
        <p:spPr>
          <a:xfrm>
            <a:off x="1600200" y="1416194"/>
            <a:ext cx="0" cy="4811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00200" y="6227389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0" y="123152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624691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Quantity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733800" y="1572956"/>
            <a:ext cx="776757" cy="4654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24509" y="5824126"/>
            <a:ext cx="428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4122178" y="1572956"/>
            <a:ext cx="11672" cy="4654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62400" y="1198189"/>
            <a:ext cx="40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1200" dirty="0" smtClean="0"/>
              <a:t>0</a:t>
            </a:r>
            <a:endParaRPr lang="en-US" sz="1200" dirty="0" smtClean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3810000" y="1574030"/>
            <a:ext cx="50040" cy="4653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600200" y="3979489"/>
            <a:ext cx="2533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81100" y="3800657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953277" y="6260068"/>
            <a:ext cx="466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133850" y="3979489"/>
            <a:ext cx="0" cy="22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97828" y="2352461"/>
            <a:ext cx="308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1200" dirty="0" smtClean="0"/>
              <a:t>0</a:t>
            </a:r>
            <a:r>
              <a:rPr lang="en-US" dirty="0" smtClean="0"/>
              <a:t> – Gasoline Supply before Katrina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657600" y="1198189"/>
            <a:ext cx="40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1200" dirty="0"/>
              <a:t>1</a:t>
            </a:r>
            <a:endParaRPr lang="en-US" sz="1200" dirty="0" smtClean="0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600200" y="20574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81100" y="19050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200" dirty="0"/>
              <a:t>1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674753" y="3175460"/>
            <a:ext cx="308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1200" dirty="0"/>
              <a:t>1</a:t>
            </a:r>
            <a:r>
              <a:rPr lang="en-US" dirty="0" smtClean="0"/>
              <a:t> – Gasoline Supply </a:t>
            </a:r>
          </a:p>
          <a:p>
            <a:r>
              <a:rPr lang="en-US" dirty="0" smtClean="0"/>
              <a:t>after</a:t>
            </a:r>
            <a:r>
              <a:rPr lang="en-US" dirty="0" smtClean="0"/>
              <a:t> Katrina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648477" y="6248400"/>
            <a:ext cx="466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sz="1200" dirty="0"/>
              <a:t>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4840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Michael</cp:lastModifiedBy>
  <cp:revision>5</cp:revision>
  <dcterms:created xsi:type="dcterms:W3CDTF">2010-04-17T15:01:23Z</dcterms:created>
  <dcterms:modified xsi:type="dcterms:W3CDTF">2010-04-18T10:39:02Z</dcterms:modified>
</cp:coreProperties>
</file>