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8542-42AC-4410-BE8F-C0B99F74CAAC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E4501-6359-4111-9696-0D50000C6F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opyright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© michael .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roberson@eStudy.us</a:t>
            </a:r>
            <a:r>
              <a:rPr lang="en-US" sz="900" baseline="0" dirty="0" smtClean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6666FF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00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Meat Example – Revenue Maximization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3799" y="1553698"/>
                <a:ext cx="19908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=71.26−3.4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9" y="1553698"/>
                <a:ext cx="1990801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48288" y="191518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Need to restate in P=f(Q) form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8633" y="2441972"/>
                <a:ext cx="21639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−71.26=−3.4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33" y="2441972"/>
                <a:ext cx="216392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2895600"/>
                <a:ext cx="168623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−71.26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−3.4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895600"/>
                <a:ext cx="1686231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" y="3669268"/>
                <a:ext cx="2247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=20.95−0.294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669268"/>
                <a:ext cx="224728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33400" y="4114800"/>
                <a:ext cx="564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20.95−0.294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=20.95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−0.294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14800"/>
                <a:ext cx="564802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" y="4659868"/>
                <a:ext cx="3176832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𝑑𝑇𝑅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𝑑𝑄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=20.95−0.588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59868"/>
                <a:ext cx="3176832" cy="6594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5436524"/>
                <a:ext cx="2879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𝑀𝑅</m:t>
                      </m:r>
                      <m:r>
                        <a:rPr lang="en-US" b="0" i="1" smtClean="0">
                          <a:latin typeface="Cambria Math"/>
                        </a:rPr>
                        <m:t>=0=20.95−0.588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36524"/>
                <a:ext cx="2879956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33400" y="5955268"/>
                <a:ext cx="22272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20</m:t>
                      </m:r>
                      <m:r>
                        <a:rPr lang="en-US" b="0" i="1" smtClean="0">
                          <a:latin typeface="Cambria Math"/>
                        </a:rPr>
                        <m:t>.95−0.588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955268"/>
                <a:ext cx="2227213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54387" y="5943600"/>
                <a:ext cx="18232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0.588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=20.95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387" y="5943600"/>
                <a:ext cx="1823256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57096" y="5791200"/>
                <a:ext cx="1315104" cy="6183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20.95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0.588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096" y="5791200"/>
                <a:ext cx="1315104" cy="61837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36972" y="5955268"/>
                <a:ext cx="95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≈35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972" y="5955268"/>
                <a:ext cx="954428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9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000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Meat Example – Revenue Maximization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33400" y="2297668"/>
                <a:ext cx="2247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=20.95−0.294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97668"/>
                <a:ext cx="2247282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89346" y="4431268"/>
                <a:ext cx="2660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𝑇𝑅</m:t>
                      </m:r>
                      <m:r>
                        <a:rPr lang="en-US" b="0" i="1" smtClean="0">
                          <a:latin typeface="Cambria Math"/>
                        </a:rPr>
                        <m:t>=20.95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</a:rPr>
                        <m:t>−0.294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46" y="4431268"/>
                <a:ext cx="26606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04800" y="17627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find price substitute </a:t>
            </a:r>
            <a:r>
              <a:rPr lang="en-US" sz="2800" dirty="0" smtClean="0"/>
              <a:t>Q=35 in this equation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33400" y="2754868"/>
                <a:ext cx="25338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=20.95−0.294(35)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754868"/>
                <a:ext cx="253389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33400" y="3212068"/>
                <a:ext cx="13653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=$10.66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212068"/>
                <a:ext cx="13653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383184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find Total Revenue substitute </a:t>
            </a:r>
            <a:r>
              <a:rPr lang="en-US" sz="2800" dirty="0" smtClean="0"/>
              <a:t>Q=35 in this equation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09600" y="4888468"/>
                <a:ext cx="32338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𝑇𝑅</m:t>
                      </m:r>
                      <m:r>
                        <a:rPr lang="en-US" b="0" i="1" smtClean="0">
                          <a:latin typeface="Cambria Math"/>
                        </a:rPr>
                        <m:t>=20.95(35)−0.294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(35)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888468"/>
                <a:ext cx="323383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09600" y="5345668"/>
                <a:ext cx="1212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≈373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345668"/>
                <a:ext cx="121251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957365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15</TotalTime>
  <Words>159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eStudy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4</cp:revision>
  <dcterms:created xsi:type="dcterms:W3CDTF">2012-02-20T16:11:54Z</dcterms:created>
  <dcterms:modified xsi:type="dcterms:W3CDTF">2012-02-20T22:02:11Z</dcterms:modified>
</cp:coreProperties>
</file>