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6"/>
  </p:notes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72" autoAdjust="0"/>
    <p:restoredTop sz="95540" autoAdjust="0"/>
  </p:normalViewPr>
  <p:slideViewPr>
    <p:cSldViewPr snapToGrid="0">
      <p:cViewPr varScale="1">
        <p:scale>
          <a:sx n="103" d="100"/>
          <a:sy n="103" d="100"/>
        </p:scale>
        <p:origin x="1896" y="102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0568-D317-4553-B6BD-B4C3AB95DC91}" type="slidenum">
              <a:rPr lang="en-US"/>
              <a:pPr/>
              <a:t>0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2018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35643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Homework Six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759471" y="1976312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homework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chapters 14 &amp; 15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45D332-2F3F-4347-96D6-4284B075E468}"/>
              </a:ext>
            </a:extLst>
          </p:cNvPr>
          <p:cNvSpPr/>
          <p:nvPr/>
        </p:nvSpPr>
        <p:spPr>
          <a:xfrm>
            <a:off x="707103" y="1197870"/>
            <a:ext cx="7526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wireless phone company, AS&amp;S, tested five different smartphone prices using residences in ten central Kentucky zip codes as subjects.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The data below summarizes smartphone sales for each zip code during a given week.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4810A6-5CAD-4C88-9D5A-D89929DA0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836765"/>
              </p:ext>
            </p:extLst>
          </p:nvPr>
        </p:nvGraphicFramePr>
        <p:xfrm>
          <a:off x="1068100" y="2568315"/>
          <a:ext cx="2920999" cy="3091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306">
                  <a:extLst>
                    <a:ext uri="{9D8B030D-6E8A-4147-A177-3AD203B41FA5}">
                      <a16:colId xmlns:a16="http://schemas.microsoft.com/office/drawing/2014/main" val="1388783413"/>
                    </a:ext>
                  </a:extLst>
                </a:gridCol>
                <a:gridCol w="799231">
                  <a:extLst>
                    <a:ext uri="{9D8B030D-6E8A-4147-A177-3AD203B41FA5}">
                      <a16:colId xmlns:a16="http://schemas.microsoft.com/office/drawing/2014/main" val="1319131295"/>
                    </a:ext>
                  </a:extLst>
                </a:gridCol>
                <a:gridCol w="799231">
                  <a:extLst>
                    <a:ext uri="{9D8B030D-6E8A-4147-A177-3AD203B41FA5}">
                      <a16:colId xmlns:a16="http://schemas.microsoft.com/office/drawing/2014/main" val="3362255721"/>
                    </a:ext>
                  </a:extLst>
                </a:gridCol>
                <a:gridCol w="799231">
                  <a:extLst>
                    <a:ext uri="{9D8B030D-6E8A-4147-A177-3AD203B41FA5}">
                      <a16:colId xmlns:a16="http://schemas.microsoft.com/office/drawing/2014/main" val="74640565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Zip Code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Smart Phone Weekly Sales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Smart Phone Price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Household Income (000)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461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42069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044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42081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$750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471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42087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3413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42130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$750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537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42153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$775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035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42167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$775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31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42262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$850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298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42276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$825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254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42280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$825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714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42348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$850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5243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22508D0-9840-4143-B13B-4B931CC4C0F6}"/>
              </a:ext>
            </a:extLst>
          </p:cNvPr>
          <p:cNvSpPr txBox="1"/>
          <p:nvPr/>
        </p:nvSpPr>
        <p:spPr>
          <a:xfrm>
            <a:off x="707103" y="6050001"/>
            <a:ext cx="7343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Note: Data for this problem can be found in file: “PhoneRegression.xlsx”</a:t>
            </a:r>
          </a:p>
        </p:txBody>
      </p:sp>
    </p:spTree>
    <p:extLst>
      <p:ext uri="{BB962C8B-B14F-4D97-AF65-F5344CB8AC3E}">
        <p14:creationId xmlns:p14="http://schemas.microsoft.com/office/powerpoint/2010/main" val="64555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One: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45D332-2F3F-4347-96D6-4284B075E468}"/>
              </a:ext>
            </a:extLst>
          </p:cNvPr>
          <p:cNvSpPr/>
          <p:nvPr/>
        </p:nvSpPr>
        <p:spPr>
          <a:xfrm>
            <a:off x="707103" y="1468459"/>
            <a:ext cx="75265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run a simple regression to measure how smartphone price impacts smartphone sales.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(should your work from Microsoft Excel)</a:t>
            </a:r>
          </a:p>
          <a:p>
            <a:endParaRPr lang="en-US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3363">
              <a:tabLst>
                <a:tab pos="0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 Explain how smartphone price impacts smartphone sales.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3363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Is the result statistically different than zero?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(explain)</a:t>
            </a:r>
          </a:p>
        </p:txBody>
      </p:sp>
    </p:spTree>
    <p:extLst>
      <p:ext uri="{BB962C8B-B14F-4D97-AF65-F5344CB8AC3E}">
        <p14:creationId xmlns:p14="http://schemas.microsoft.com/office/powerpoint/2010/main" val="364564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Two: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45D332-2F3F-4347-96D6-4284B075E468}"/>
              </a:ext>
            </a:extLst>
          </p:cNvPr>
          <p:cNvSpPr/>
          <p:nvPr/>
        </p:nvSpPr>
        <p:spPr>
          <a:xfrm>
            <a:off x="707103" y="1468459"/>
            <a:ext cx="75265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run the multiple regression showing how both smartphone Price and household income impact smartphone sales.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(should your work from Microsoft Excel)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475" indent="-392113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  Explain how household income impacts smartphone sales?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3363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 </a:t>
            </a:r>
            <a:r>
              <a:rPr lang="en-US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result statistically different than zero? </a:t>
            </a:r>
            <a:r>
              <a:rPr lang="en-US" i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(explain)</a:t>
            </a:r>
            <a:endParaRPr lang="en-US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60035"/>
      </p:ext>
    </p:extLst>
  </p:cSld>
  <p:clrMapOvr>
    <a:masterClrMapping/>
  </p:clrMapOvr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259</Words>
  <Application>Microsoft Office PowerPoint</Application>
  <PresentationFormat>On-screen Show (4:3)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eStudy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2018-05-07T18:10:22Z</dcterms:modified>
</cp:coreProperties>
</file>