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4" autoAdjust="0"/>
    <p:restoredTop sz="95540" autoAdjust="0"/>
  </p:normalViewPr>
  <p:slideViewPr>
    <p:cSldViewPr snapToGrid="0">
      <p:cViewPr varScale="1">
        <p:scale>
          <a:sx n="104" d="100"/>
          <a:sy n="104" d="100"/>
        </p:scale>
        <p:origin x="1452" y="102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0568-D317-4553-B6BD-B4C3AB95DC91}" type="slidenum">
              <a:rPr lang="en-US"/>
              <a:pPr/>
              <a:t>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3868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Homework One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787180" y="2659803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homework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chapters 1 &amp; 2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One: Use the table below.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average price for the iPhone products?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average talk time for the Samsung products?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percentage of phones have “Excellent” voice quality?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phone brand as the best overall rating?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B7B36F2-28A6-45FA-A130-947D8453E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92174"/>
              </p:ext>
            </p:extLst>
          </p:nvPr>
        </p:nvGraphicFramePr>
        <p:xfrm>
          <a:off x="1048327" y="3092449"/>
          <a:ext cx="6400800" cy="235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98386221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037928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646661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830371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449553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394685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94802547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Model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Overall Rating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Voice Quality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LTE Capable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Talk Time (Hours)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038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Samsung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Galaxy S8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$700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Excellent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3304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Samsung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Galaxy S4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Excellent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629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Apple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iPhone 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Very Good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018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Apple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iPhone 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Excellent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9006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Apple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iPhone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Very Good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005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Samsung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Galaxy S6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$550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Very Good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095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Very Good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918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Very Good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728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55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Two: The table below shows the number of tractor brands sold in each year.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a time series graph showing the number of tractors sold each year.  Show the time series for each company.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on with company seems to be the market share leader.  How are shares changing over time?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a bar chart showing tractor sales for 2017.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F3BF31-E660-45DA-A99B-307E4543A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03288"/>
              </p:ext>
            </p:extLst>
          </p:nvPr>
        </p:nvGraphicFramePr>
        <p:xfrm>
          <a:off x="1749714" y="3543949"/>
          <a:ext cx="3594100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7741739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95435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835163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7755489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463224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Tractors Sold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8773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107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John Deere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5345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Case / IH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264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New Holland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516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73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Three: The table below shows 20 of automobile sales in the month of June.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a crosstabulation for the data, with “Model” as the rows and “Brand” as the columns.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 the row percentages.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 the column percentages.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brand sales the greatest percentage of trucks in their product line?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F80927-EF46-481C-84B5-2C196BDF3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94555"/>
              </p:ext>
            </p:extLst>
          </p:nvPr>
        </p:nvGraphicFramePr>
        <p:xfrm>
          <a:off x="1623291" y="3874351"/>
          <a:ext cx="5120640" cy="2116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182200988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80967809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61886689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4532949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440661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6114461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255401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Observation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Brand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Model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Observation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Brand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Model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427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Chevy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Truck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Chevy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006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Ford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Chevy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Truck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694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Chevy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Ford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43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Ford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Toyota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538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Toyota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Ford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Truck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89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Toyota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Chevy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2672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Chevy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Toyota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991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Ford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Ford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325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Ford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Chevy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3372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Toyota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Ford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64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223364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388</Words>
  <Application>Microsoft Office PowerPoint</Application>
  <PresentationFormat>On-screen Show (4:3)</PresentationFormat>
  <Paragraphs>170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eStudy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2018-01-30T15:22:44Z</dcterms:modified>
</cp:coreProperties>
</file>